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customXml/itemProps86.xml" ContentType="application/vnd.openxmlformats-officedocument.customXmlProperties+xml"/>
  <Override PartName="/customXml/itemProps87.xml" ContentType="application/vnd.openxmlformats-officedocument.customXmlProperties+xml"/>
  <Override PartName="/customXml/itemProps88.xml" ContentType="application/vnd.openxmlformats-officedocument.customXmlProperties+xml"/>
  <Override PartName="/customXml/itemProps89.xml" ContentType="application/vnd.openxmlformats-officedocument.customXmlProperties+xml"/>
  <Override PartName="/customXml/itemProps90.xml" ContentType="application/vnd.openxmlformats-officedocument.customXmlProperties+xml"/>
  <Override PartName="/customXml/itemProps91.xml" ContentType="application/vnd.openxmlformats-officedocument.customXmlProperties+xml"/>
  <Override PartName="/customXml/itemProps92.xml" ContentType="application/vnd.openxmlformats-officedocument.customXmlProperties+xml"/>
  <Override PartName="/customXml/itemProps93.xml" ContentType="application/vnd.openxmlformats-officedocument.customXmlProperties+xml"/>
  <Override PartName="/customXml/itemProps94.xml" ContentType="application/vnd.openxmlformats-officedocument.customXmlProperties+xml"/>
  <Override PartName="/customXml/itemProps95.xml" ContentType="application/vnd.openxmlformats-officedocument.customXmlProperties+xml"/>
  <Override PartName="/customXml/itemProps96.xml" ContentType="application/vnd.openxmlformats-officedocument.customXmlProperties+xml"/>
  <Override PartName="/customXml/itemProps97.xml" ContentType="application/vnd.openxmlformats-officedocument.customXmlProperties+xml"/>
  <Override PartName="/customXml/itemProps98.xml" ContentType="application/vnd.openxmlformats-officedocument.customXmlProperties+xml"/>
  <Override PartName="/customXml/itemProps99.xml" ContentType="application/vnd.openxmlformats-officedocument.customXmlProperties+xml"/>
  <Override PartName="/customXml/itemProps100.xml" ContentType="application/vnd.openxmlformats-officedocument.customXmlProperties+xml"/>
  <Override PartName="/customXml/itemProps101.xml" ContentType="application/vnd.openxmlformats-officedocument.customXmlProperties+xml"/>
  <Override PartName="/customXml/itemProps102.xml" ContentType="application/vnd.openxmlformats-officedocument.customXmlProperties+xml"/>
  <Override PartName="/customXml/itemProps103.xml" ContentType="application/vnd.openxmlformats-officedocument.customXmlProperties+xml"/>
  <Override PartName="/customXml/itemProps104.xml" ContentType="application/vnd.openxmlformats-officedocument.customXmlProperties+xml"/>
  <Override PartName="/customXml/itemProps105.xml" ContentType="application/vnd.openxmlformats-officedocument.customXmlProperties+xml"/>
  <Override PartName="/customXml/itemProps106.xml" ContentType="application/vnd.openxmlformats-officedocument.customXmlProperties+xml"/>
  <Override PartName="/customXml/itemProps107.xml" ContentType="application/vnd.openxmlformats-officedocument.customXmlProperties+xml"/>
  <Override PartName="/customXml/itemProps108.xml" ContentType="application/vnd.openxmlformats-officedocument.customXmlProperties+xml"/>
  <Override PartName="/customXml/itemProps109.xml" ContentType="application/vnd.openxmlformats-officedocument.customXmlProperties+xml"/>
  <Override PartName="/customXml/itemProps110.xml" ContentType="application/vnd.openxmlformats-officedocument.customXmlProperties+xml"/>
  <Override PartName="/customXml/itemProps111.xml" ContentType="application/vnd.openxmlformats-officedocument.customXmlProperties+xml"/>
  <Override PartName="/customXml/itemProps112.xml" ContentType="application/vnd.openxmlformats-officedocument.customXmlProperties+xml"/>
  <Override PartName="/customXml/itemProps113.xml" ContentType="application/vnd.openxmlformats-officedocument.customXmlProperties+xml"/>
  <Override PartName="/customXml/itemProps114.xml" ContentType="application/vnd.openxmlformats-officedocument.customXmlProperties+xml"/>
  <Override PartName="/customXml/itemProps115.xml" ContentType="application/vnd.openxmlformats-officedocument.customXmlProperties+xml"/>
  <Override PartName="/customXml/itemProps116.xml" ContentType="application/vnd.openxmlformats-officedocument.customXmlProperties+xml"/>
  <Override PartName="/customXml/itemProps117.xml" ContentType="application/vnd.openxmlformats-officedocument.customXmlProperties+xml"/>
  <Override PartName="/customXml/itemProps118.xml" ContentType="application/vnd.openxmlformats-officedocument.customXmlProperties+xml"/>
  <Override PartName="/customXml/itemProps119.xml" ContentType="application/vnd.openxmlformats-officedocument.customXmlProperties+xml"/>
  <Override PartName="/customXml/itemProps120.xml" ContentType="application/vnd.openxmlformats-officedocument.customXmlProperties+xml"/>
  <Override PartName="/customXml/itemProps121.xml" ContentType="application/vnd.openxmlformats-officedocument.customXmlProperties+xml"/>
  <Override PartName="/customXml/itemProps122.xml" ContentType="application/vnd.openxmlformats-officedocument.customXmlProperties+xml"/>
  <Override PartName="/customXml/itemProps123.xml" ContentType="application/vnd.openxmlformats-officedocument.customXmlProperties+xml"/>
  <Override PartName="/customXml/itemProps124.xml" ContentType="application/vnd.openxmlformats-officedocument.customXmlProperties+xml"/>
  <Override PartName="/customXml/itemProps125.xml" ContentType="application/vnd.openxmlformats-officedocument.customXmlProperties+xml"/>
  <Override PartName="/customXml/itemProps126.xml" ContentType="application/vnd.openxmlformats-officedocument.customXmlProperties+xml"/>
  <Override PartName="/customXml/itemProps127.xml" ContentType="application/vnd.openxmlformats-officedocument.customXmlProperties+xml"/>
  <Override PartName="/customXml/itemProps128.xml" ContentType="application/vnd.openxmlformats-officedocument.customXmlProperties+xml"/>
  <Override PartName="/customXml/itemProps129.xml" ContentType="application/vnd.openxmlformats-officedocument.customXmlProperties+xml"/>
  <Override PartName="/customXml/itemProps130.xml" ContentType="application/vnd.openxmlformats-officedocument.customXmlProperties+xml"/>
  <Override PartName="/customXml/itemProps131.xml" ContentType="application/vnd.openxmlformats-officedocument.customXmlProperties+xml"/>
  <Override PartName="/customXml/itemProps132.xml" ContentType="application/vnd.openxmlformats-officedocument.customXmlProperties+xml"/>
  <Override PartName="/customXml/itemProps133.xml" ContentType="application/vnd.openxmlformats-officedocument.customXmlProperties+xml"/>
  <Override PartName="/customXml/itemProps134.xml" ContentType="application/vnd.openxmlformats-officedocument.customXmlProperties+xml"/>
  <Override PartName="/customXml/itemProps135.xml" ContentType="application/vnd.openxmlformats-officedocument.customXmlProperties+xml"/>
  <Override PartName="/customXml/itemProps136.xml" ContentType="application/vnd.openxmlformats-officedocument.customXmlProperties+xml"/>
  <Override PartName="/customXml/itemProps137.xml" ContentType="application/vnd.openxmlformats-officedocument.customXmlProperties+xml"/>
  <Override PartName="/customXml/itemProps138.xml" ContentType="application/vnd.openxmlformats-officedocument.customXmlProperties+xml"/>
  <Override PartName="/customXml/itemProps139.xml" ContentType="application/vnd.openxmlformats-officedocument.customXmlProperties+xml"/>
  <Override PartName="/customXml/itemProps140.xml" ContentType="application/vnd.openxmlformats-officedocument.customXmlProperties+xml"/>
  <Override PartName="/customXml/itemProps141.xml" ContentType="application/vnd.openxmlformats-officedocument.customXmlProperties+xml"/>
  <Override PartName="/customXml/itemProps142.xml" ContentType="application/vnd.openxmlformats-officedocument.customXmlProperties+xml"/>
  <Override PartName="/customXml/itemProps143.xml" ContentType="application/vnd.openxmlformats-officedocument.customXmlProperties+xml"/>
  <Override PartName="/customXml/itemProps144.xml" ContentType="application/vnd.openxmlformats-officedocument.customXmlProperties+xml"/>
  <Override PartName="/customXml/itemProps145.xml" ContentType="application/vnd.openxmlformats-officedocument.customXmlProperties+xml"/>
  <Override PartName="/customXml/itemProps146.xml" ContentType="application/vnd.openxmlformats-officedocument.customXmlProperties+xml"/>
  <Override PartName="/customXml/itemProps147.xml" ContentType="application/vnd.openxmlformats-officedocument.customXmlProperties+xml"/>
  <Override PartName="/customXml/itemProps148.xml" ContentType="application/vnd.openxmlformats-officedocument.customXmlProperties+xml"/>
  <Override PartName="/customXml/itemProps149.xml" ContentType="application/vnd.openxmlformats-officedocument.customXmlProperties+xml"/>
  <Override PartName="/customXml/itemProps150.xml" ContentType="application/vnd.openxmlformats-officedocument.customXmlProperties+xml"/>
  <Override PartName="/customXml/itemProps151.xml" ContentType="application/vnd.openxmlformats-officedocument.customXmlProperties+xml"/>
  <Override PartName="/customXml/itemProps152.xml" ContentType="application/vnd.openxmlformats-officedocument.customXmlProperties+xml"/>
  <Override PartName="/customXml/itemProps153.xml" ContentType="application/vnd.openxmlformats-officedocument.customXmlProperties+xml"/>
  <Override PartName="/customXml/itemProps154.xml" ContentType="application/vnd.openxmlformats-officedocument.customXmlProperties+xml"/>
  <Override PartName="/customXml/itemProps155.xml" ContentType="application/vnd.openxmlformats-officedocument.customXmlProperties+xml"/>
  <Override PartName="/customXml/itemProps156.xml" ContentType="application/vnd.openxmlformats-officedocument.customXmlProperties+xml"/>
  <Override PartName="/customXml/itemProps157.xml" ContentType="application/vnd.openxmlformats-officedocument.customXmlProperties+xml"/>
  <Override PartName="/customXml/itemProps158.xml" ContentType="application/vnd.openxmlformats-officedocument.customXmlProperties+xml"/>
  <Override PartName="/customXml/itemProps159.xml" ContentType="application/vnd.openxmlformats-officedocument.customXmlProperties+xml"/>
  <Override PartName="/customXml/itemProps160.xml" ContentType="application/vnd.openxmlformats-officedocument.customXmlProperties+xml"/>
  <Override PartName="/customXml/itemProps161.xml" ContentType="application/vnd.openxmlformats-officedocument.customXmlProperties+xml"/>
  <Override PartName="/customXml/itemProps162.xml" ContentType="application/vnd.openxmlformats-officedocument.customXmlProperties+xml"/>
  <Override PartName="/customXml/itemProps163.xml" ContentType="application/vnd.openxmlformats-officedocument.customXmlProperties+xml"/>
  <Override PartName="/customXml/itemProps164.xml" ContentType="application/vnd.openxmlformats-officedocument.customXmlProperties+xml"/>
  <Override PartName="/customXml/itemProps165.xml" ContentType="application/vnd.openxmlformats-officedocument.customXmlProperties+xml"/>
  <Override PartName="/customXml/itemProps166.xml" ContentType="application/vnd.openxmlformats-officedocument.customXmlProperties+xml"/>
  <Override PartName="/customXml/itemProps167.xml" ContentType="application/vnd.openxmlformats-officedocument.customXmlProperties+xml"/>
  <Override PartName="/customXml/itemProps168.xml" ContentType="application/vnd.openxmlformats-officedocument.customXmlProperties+xml"/>
  <Override PartName="/customXml/itemProps169.xml" ContentType="application/vnd.openxmlformats-officedocument.customXmlProperties+xml"/>
  <Override PartName="/customXml/itemProps170.xml" ContentType="application/vnd.openxmlformats-officedocument.customXmlProperties+xml"/>
  <Override PartName="/customXml/itemProps171.xml" ContentType="application/vnd.openxmlformats-officedocument.customXmlProperties+xml"/>
  <Override PartName="/customXml/itemProps172.xml" ContentType="application/vnd.openxmlformats-officedocument.customXmlProperties+xml"/>
  <Override PartName="/customXml/itemProps173.xml" ContentType="application/vnd.openxmlformats-officedocument.customXmlProperties+xml"/>
  <Override PartName="/customXml/itemProps174.xml" ContentType="application/vnd.openxmlformats-officedocument.customXmlProperties+xml"/>
  <Override PartName="/customXml/itemProps175.xml" ContentType="application/vnd.openxmlformats-officedocument.customXmlProperties+xml"/>
  <Override PartName="/customXml/itemProps176.xml" ContentType="application/vnd.openxmlformats-officedocument.customXmlProperties+xml"/>
  <Override PartName="/customXml/itemProps177.xml" ContentType="application/vnd.openxmlformats-officedocument.customXmlProperties+xml"/>
  <Override PartName="/customXml/itemProps178.xml" ContentType="application/vnd.openxmlformats-officedocument.customXmlProperties+xml"/>
  <Override PartName="/customXml/itemProps179.xml" ContentType="application/vnd.openxmlformats-officedocument.customXmlProperties+xml"/>
  <Override PartName="/customXml/itemProps180.xml" ContentType="application/vnd.openxmlformats-officedocument.customXmlProperties+xml"/>
  <Override PartName="/customXml/itemProps181.xml" ContentType="application/vnd.openxmlformats-officedocument.customXmlProperties+xml"/>
  <Override PartName="/customXml/itemProps182.xml" ContentType="application/vnd.openxmlformats-officedocument.customXmlProperties+xml"/>
  <Override PartName="/customXml/itemProps183.xml" ContentType="application/vnd.openxmlformats-officedocument.customXmlProperties+xml"/>
  <Override PartName="/customXml/itemProps184.xml" ContentType="application/vnd.openxmlformats-officedocument.customXmlProperties+xml"/>
  <Override PartName="/customXml/itemProps185.xml" ContentType="application/vnd.openxmlformats-officedocument.customXmlProperties+xml"/>
  <Override PartName="/customXml/itemProps186.xml" ContentType="application/vnd.openxmlformats-officedocument.customXmlProperties+xml"/>
  <Override PartName="/customXml/itemProps187.xml" ContentType="application/vnd.openxmlformats-officedocument.customXmlProperties+xml"/>
  <Override PartName="/customXml/itemProps188.xml" ContentType="application/vnd.openxmlformats-officedocument.customXmlProperties+xml"/>
  <Override PartName="/customXml/itemProps189.xml" ContentType="application/vnd.openxmlformats-officedocument.customXmlProperties+xml"/>
  <Override PartName="/customXml/itemProps190.xml" ContentType="application/vnd.openxmlformats-officedocument.customXmlProperties+xml"/>
  <Override PartName="/customXml/itemProps191.xml" ContentType="application/vnd.openxmlformats-officedocument.customXmlProperties+xml"/>
  <Override PartName="/customXml/itemProps192.xml" ContentType="application/vnd.openxmlformats-officedocument.customXmlProperties+xml"/>
  <Override PartName="/customXml/itemProps193.xml" ContentType="application/vnd.openxmlformats-officedocument.customXmlProperties+xml"/>
  <Override PartName="/customXml/itemProps194.xml" ContentType="application/vnd.openxmlformats-officedocument.customXmlProperties+xml"/>
  <Override PartName="/customXml/itemProps195.xml" ContentType="application/vnd.openxmlformats-officedocument.customXmlProperties+xml"/>
  <Override PartName="/customXml/itemProps196.xml" ContentType="application/vnd.openxmlformats-officedocument.customXmlProperties+xml"/>
  <Override PartName="/customXml/itemProps197.xml" ContentType="application/vnd.openxmlformats-officedocument.customXmlProperties+xml"/>
  <Override PartName="/customXml/itemProps198.xml" ContentType="application/vnd.openxmlformats-officedocument.customXmlProperties+xml"/>
  <Override PartName="/customXml/itemProps199.xml" ContentType="application/vnd.openxmlformats-officedocument.customXmlProperties+xml"/>
  <Override PartName="/customXml/itemProps200.xml" ContentType="application/vnd.openxmlformats-officedocument.customXmlProperties+xml"/>
  <Override PartName="/customXml/itemProps201.xml" ContentType="application/vnd.openxmlformats-officedocument.customXmlProperties+xml"/>
  <Override PartName="/customXml/itemProps202.xml" ContentType="application/vnd.openxmlformats-officedocument.customXmlProperties+xml"/>
  <Override PartName="/customXml/itemProps203.xml" ContentType="application/vnd.openxmlformats-officedocument.customXmlProperties+xml"/>
  <Override PartName="/customXml/itemProps204.xml" ContentType="application/vnd.openxmlformats-officedocument.customXmlProperties+xml"/>
  <Override PartName="/customXml/itemProps205.xml" ContentType="application/vnd.openxmlformats-officedocument.customXmlProperties+xml"/>
  <Override PartName="/customXml/itemProps206.xml" ContentType="application/vnd.openxmlformats-officedocument.customXmlProperties+xml"/>
  <Override PartName="/customXml/itemProps207.xml" ContentType="application/vnd.openxmlformats-officedocument.customXmlProperties+xml"/>
  <Override PartName="/customXml/itemProps208.xml" ContentType="application/vnd.openxmlformats-officedocument.customXmlProperties+xml"/>
  <Override PartName="/customXml/itemProps209.xml" ContentType="application/vnd.openxmlformats-officedocument.customXmlProperties+xml"/>
  <Override PartName="/customXml/itemProps210.xml" ContentType="application/vnd.openxmlformats-officedocument.customXmlProperties+xml"/>
  <Override PartName="/customXml/itemProps211.xml" ContentType="application/vnd.openxmlformats-officedocument.customXmlProperties+xml"/>
  <Override PartName="/customXml/itemProps212.xml" ContentType="application/vnd.openxmlformats-officedocument.customXmlProperties+xml"/>
  <Override PartName="/customXml/itemProps213.xml" ContentType="application/vnd.openxmlformats-officedocument.customXmlProperties+xml"/>
  <Override PartName="/customXml/itemProps214.xml" ContentType="application/vnd.openxmlformats-officedocument.customXmlProperties+xml"/>
  <Override PartName="/customXml/itemProps215.xml" ContentType="application/vnd.openxmlformats-officedocument.customXmlProperties+xml"/>
  <Override PartName="/customXml/itemProps216.xml" ContentType="application/vnd.openxmlformats-officedocument.customXmlProperties+xml"/>
  <Override PartName="/customXml/itemProps217.xml" ContentType="application/vnd.openxmlformats-officedocument.customXmlProperties+xml"/>
  <Override PartName="/customXml/itemProps218.xml" ContentType="application/vnd.openxmlformats-officedocument.customXmlProperties+xml"/>
  <Override PartName="/customXml/itemProps219.xml" ContentType="application/vnd.openxmlformats-officedocument.customXmlProperties+xml"/>
  <Override PartName="/customXml/itemProps220.xml" ContentType="application/vnd.openxmlformats-officedocument.customXmlProperties+xml"/>
  <Override PartName="/customXml/itemProps221.xml" ContentType="application/vnd.openxmlformats-officedocument.customXmlProperties+xml"/>
  <Override PartName="/customXml/itemProps222.xml" ContentType="application/vnd.openxmlformats-officedocument.customXmlProperties+xml"/>
  <Override PartName="/customXml/itemProps223.xml" ContentType="application/vnd.openxmlformats-officedocument.customXmlProperties+xml"/>
  <Override PartName="/customXml/itemProps224.xml" ContentType="application/vnd.openxmlformats-officedocument.customXmlProperties+xml"/>
  <Override PartName="/customXml/itemProps225.xml" ContentType="application/vnd.openxmlformats-officedocument.customXmlProperties+xml"/>
  <Override PartName="/customXml/itemProps226.xml" ContentType="application/vnd.openxmlformats-officedocument.customXmlProperties+xml"/>
  <Override PartName="/customXml/itemProps227.xml" ContentType="application/vnd.openxmlformats-officedocument.customXmlProperties+xml"/>
  <Override PartName="/customXml/itemProps228.xml" ContentType="application/vnd.openxmlformats-officedocument.customXmlProperties+xml"/>
  <Override PartName="/customXml/itemProps229.xml" ContentType="application/vnd.openxmlformats-officedocument.customXmlProperties+xml"/>
  <Override PartName="/customXml/itemProps230.xml" ContentType="application/vnd.openxmlformats-officedocument.customXmlProperties+xml"/>
  <Override PartName="/customXml/itemProps231.xml" ContentType="application/vnd.openxmlformats-officedocument.customXmlProperties+xml"/>
  <Override PartName="/customXml/itemProps232.xml" ContentType="application/vnd.openxmlformats-officedocument.customXmlProperties+xml"/>
  <Override PartName="/customXml/itemProps233.xml" ContentType="application/vnd.openxmlformats-officedocument.customXmlProperties+xml"/>
  <Override PartName="/customXml/itemProps234.xml" ContentType="application/vnd.openxmlformats-officedocument.customXmlProperties+xml"/>
  <Override PartName="/customXml/itemProps235.xml" ContentType="application/vnd.openxmlformats-officedocument.customXmlProperties+xml"/>
  <Override PartName="/customXml/itemProps236.xml" ContentType="application/vnd.openxmlformats-officedocument.customXmlProperties+xml"/>
  <Override PartName="/customXml/itemProps237.xml" ContentType="application/vnd.openxmlformats-officedocument.customXmlProperties+xml"/>
  <Override PartName="/customXml/itemProps238.xml" ContentType="application/vnd.openxmlformats-officedocument.customXmlProperties+xml"/>
  <Override PartName="/customXml/itemProps239.xml" ContentType="application/vnd.openxmlformats-officedocument.customXmlProperties+xml"/>
  <Override PartName="/customXml/itemProps240.xml" ContentType="application/vnd.openxmlformats-officedocument.customXmlProperties+xml"/>
  <Override PartName="/customXml/itemProps241.xml" ContentType="application/vnd.openxmlformats-officedocument.customXmlProperties+xml"/>
  <Override PartName="/customXml/itemProps242.xml" ContentType="application/vnd.openxmlformats-officedocument.customXmlProperties+xml"/>
  <Override PartName="/customXml/itemProps243.xml" ContentType="application/vnd.openxmlformats-officedocument.customXmlProperties+xml"/>
  <Override PartName="/customXml/itemProps244.xml" ContentType="application/vnd.openxmlformats-officedocument.customXmlProperties+xml"/>
  <Override PartName="/customXml/itemProps245.xml" ContentType="application/vnd.openxmlformats-officedocument.customXmlProperties+xml"/>
  <Override PartName="/customXml/itemProps246.xml" ContentType="application/vnd.openxmlformats-officedocument.customXmlProperties+xml"/>
  <Override PartName="/customXml/itemProps247.xml" ContentType="application/vnd.openxmlformats-officedocument.customXmlProperties+xml"/>
  <Override PartName="/customXml/itemProps248.xml" ContentType="application/vnd.openxmlformats-officedocument.customXmlProperties+xml"/>
  <Override PartName="/customXml/itemProps249.xml" ContentType="application/vnd.openxmlformats-officedocument.customXmlProperties+xml"/>
  <Override PartName="/customXml/itemProps250.xml" ContentType="application/vnd.openxmlformats-officedocument.customXmlProperties+xml"/>
  <Override PartName="/customXml/itemProps251.xml" ContentType="application/vnd.openxmlformats-officedocument.customXmlProperties+xml"/>
  <Override PartName="/customXml/itemProps252.xml" ContentType="application/vnd.openxmlformats-officedocument.customXmlProperties+xml"/>
  <Override PartName="/customXml/itemProps253.xml" ContentType="application/vnd.openxmlformats-officedocument.customXmlProperties+xml"/>
  <Override PartName="/customXml/itemProps254.xml" ContentType="application/vnd.openxmlformats-officedocument.customXmlProperties+xml"/>
  <Override PartName="/customXml/itemProps255.xml" ContentType="application/vnd.openxmlformats-officedocument.customXmlProperties+xml"/>
  <Override PartName="/customXml/itemProps256.xml" ContentType="application/vnd.openxmlformats-officedocument.customXmlProperties+xml"/>
  <Override PartName="/customXml/itemProps257.xml" ContentType="application/vnd.openxmlformats-officedocument.customXmlProperties+xml"/>
  <Override PartName="/customXml/itemProps258.xml" ContentType="application/vnd.openxmlformats-officedocument.customXmlProperties+xml"/>
  <Override PartName="/customXml/itemProps259.xml" ContentType="application/vnd.openxmlformats-officedocument.customXmlProperties+xml"/>
  <Override PartName="/customXml/itemProps260.xml" ContentType="application/vnd.openxmlformats-officedocument.customXmlProperties+xml"/>
  <Override PartName="/customXml/itemProps261.xml" ContentType="application/vnd.openxmlformats-officedocument.customXmlProperties+xml"/>
  <Override PartName="/customXml/itemProps262.xml" ContentType="application/vnd.openxmlformats-officedocument.customXmlProperties+xml"/>
  <Override PartName="/customXml/itemProps263.xml" ContentType="application/vnd.openxmlformats-officedocument.customXmlProperties+xml"/>
  <Override PartName="/customXml/itemProps264.xml" ContentType="application/vnd.openxmlformats-officedocument.customXmlProperties+xml"/>
  <Override PartName="/customXml/itemProps265.xml" ContentType="application/vnd.openxmlformats-officedocument.customXmlProperties+xml"/>
  <Override PartName="/customXml/itemProps266.xml" ContentType="application/vnd.openxmlformats-officedocument.customXmlProperties+xml"/>
  <Override PartName="/customXml/itemProps267.xml" ContentType="application/vnd.openxmlformats-officedocument.customXmlProperties+xml"/>
  <Override PartName="/customXml/itemProps268.xml" ContentType="application/vnd.openxmlformats-officedocument.customXmlProperties+xml"/>
  <Override PartName="/customXml/itemProps269.xml" ContentType="application/vnd.openxmlformats-officedocument.customXmlProperties+xml"/>
  <Override PartName="/customXml/itemProps270.xml" ContentType="application/vnd.openxmlformats-officedocument.customXmlProperties+xml"/>
  <Override PartName="/customXml/itemProps271.xml" ContentType="application/vnd.openxmlformats-officedocument.customXmlProperties+xml"/>
  <Override PartName="/customXml/itemProps272.xml" ContentType="application/vnd.openxmlformats-officedocument.customXmlProperties+xml"/>
  <Override PartName="/customXml/itemProps273.xml" ContentType="application/vnd.openxmlformats-officedocument.customXmlProperties+xml"/>
  <Override PartName="/customXml/itemProps274.xml" ContentType="application/vnd.openxmlformats-officedocument.customXmlProperties+xml"/>
  <Override PartName="/customXml/itemProps275.xml" ContentType="application/vnd.openxmlformats-officedocument.customXmlProperties+xml"/>
  <Override PartName="/customXml/itemProps276.xml" ContentType="application/vnd.openxmlformats-officedocument.customXmlProperties+xml"/>
  <Override PartName="/customXml/itemProps277.xml" ContentType="application/vnd.openxmlformats-officedocument.customXmlProperties+xml"/>
  <Override PartName="/customXml/itemProps278.xml" ContentType="application/vnd.openxmlformats-officedocument.customXmlProperties+xml"/>
  <Override PartName="/customXml/itemProps279.xml" ContentType="application/vnd.openxmlformats-officedocument.customXmlProperties+xml"/>
  <Override PartName="/customXml/itemProps280.xml" ContentType="application/vnd.openxmlformats-officedocument.customXmlProperties+xml"/>
  <Override PartName="/customXml/itemProps281.xml" ContentType="application/vnd.openxmlformats-officedocument.customXmlProperties+xml"/>
  <Override PartName="/customXml/itemProps282.xml" ContentType="application/vnd.openxmlformats-officedocument.customXmlProperties+xml"/>
  <Override PartName="/customXml/itemProps283.xml" ContentType="application/vnd.openxmlformats-officedocument.customXmlProperties+xml"/>
  <Override PartName="/customXml/itemProps284.xml" ContentType="application/vnd.openxmlformats-officedocument.customXmlProperties+xml"/>
  <Override PartName="/customXml/itemProps285.xml" ContentType="application/vnd.openxmlformats-officedocument.customXmlProperties+xml"/>
  <Override PartName="/customXml/itemProps286.xml" ContentType="application/vnd.openxmlformats-officedocument.customXmlProperties+xml"/>
  <Override PartName="/customXml/itemProps287.xml" ContentType="application/vnd.openxmlformats-officedocument.customXmlProperties+xml"/>
  <Override PartName="/customXml/itemProps288.xml" ContentType="application/vnd.openxmlformats-officedocument.customXmlProperties+xml"/>
  <Override PartName="/customXml/itemProps289.xml" ContentType="application/vnd.openxmlformats-officedocument.customXmlProperties+xml"/>
  <Override PartName="/customXml/itemProps290.xml" ContentType="application/vnd.openxmlformats-officedocument.customXmlProperties+xml"/>
  <Override PartName="/customXml/itemProps291.xml" ContentType="application/vnd.openxmlformats-officedocument.customXmlProperties+xml"/>
  <Override PartName="/customXml/itemProps292.xml" ContentType="application/vnd.openxmlformats-officedocument.customXmlProperties+xml"/>
  <Override PartName="/customXml/itemProps293.xml" ContentType="application/vnd.openxmlformats-officedocument.customXmlProperties+xml"/>
  <Override PartName="/customXml/itemProps294.xml" ContentType="application/vnd.openxmlformats-officedocument.customXmlProperties+xml"/>
  <Override PartName="/customXml/itemProps295.xml" ContentType="application/vnd.openxmlformats-officedocument.customXmlProperties+xml"/>
  <Override PartName="/customXml/itemProps296.xml" ContentType="application/vnd.openxmlformats-officedocument.customXmlProperties+xml"/>
  <Override PartName="/customXml/itemProps297.xml" ContentType="application/vnd.openxmlformats-officedocument.customXmlProperties+xml"/>
  <Override PartName="/customXml/itemProps298.xml" ContentType="application/vnd.openxmlformats-officedocument.customXmlProperties+xml"/>
  <Override PartName="/customXml/itemProps299.xml" ContentType="application/vnd.openxmlformats-officedocument.customXmlProperties+xml"/>
  <Override PartName="/customXml/itemProps300.xml" ContentType="application/vnd.openxmlformats-officedocument.customXmlProperties+xml"/>
  <Override PartName="/customXml/itemProps301.xml" ContentType="application/vnd.openxmlformats-officedocument.customXmlProperties+xml"/>
  <Override PartName="/customXml/itemProps302.xml" ContentType="application/vnd.openxmlformats-officedocument.customXmlProperties+xml"/>
  <Override PartName="/customXml/itemProps303.xml" ContentType="application/vnd.openxmlformats-officedocument.customXmlProperties+xml"/>
  <Override PartName="/customXml/itemProps304.xml" ContentType="application/vnd.openxmlformats-officedocument.customXmlProperties+xml"/>
  <Override PartName="/customXml/itemProps305.xml" ContentType="application/vnd.openxmlformats-officedocument.customXmlProperties+xml"/>
  <Override PartName="/customXml/itemProps306.xml" ContentType="application/vnd.openxmlformats-officedocument.customXmlProperties+xml"/>
  <Override PartName="/customXml/itemProps307.xml" ContentType="application/vnd.openxmlformats-officedocument.customXmlProperties+xml"/>
  <Override PartName="/customXml/itemProps308.xml" ContentType="application/vnd.openxmlformats-officedocument.customXmlProperties+xml"/>
  <Override PartName="/customXml/itemProps309.xml" ContentType="application/vnd.openxmlformats-officedocument.customXmlProperties+xml"/>
  <Override PartName="/customXml/itemProps310.xml" ContentType="application/vnd.openxmlformats-officedocument.customXmlProperties+xml"/>
  <Override PartName="/customXml/itemProps311.xml" ContentType="application/vnd.openxmlformats-officedocument.customXmlProperties+xml"/>
  <Override PartName="/customXml/itemProps312.xml" ContentType="application/vnd.openxmlformats-officedocument.customXmlProperties+xml"/>
  <Override PartName="/customXml/itemProps313.xml" ContentType="application/vnd.openxmlformats-officedocument.customXmlProperties+xml"/>
  <Override PartName="/customXml/itemProps314.xml" ContentType="application/vnd.openxmlformats-officedocument.customXmlProperties+xml"/>
  <Override PartName="/customXml/itemProps315.xml" ContentType="application/vnd.openxmlformats-officedocument.customXmlProperties+xml"/>
  <Override PartName="/customXml/itemProps316.xml" ContentType="application/vnd.openxmlformats-officedocument.customXmlProperties+xml"/>
  <Override PartName="/customXml/itemProps317.xml" ContentType="application/vnd.openxmlformats-officedocument.customXmlProperties+xml"/>
  <Override PartName="/customXml/itemProps318.xml" ContentType="application/vnd.openxmlformats-officedocument.customXmlProperties+xml"/>
  <Override PartName="/customXml/itemProps319.xml" ContentType="application/vnd.openxmlformats-officedocument.customXmlProperties+xml"/>
  <Override PartName="/customXml/itemProps320.xml" ContentType="application/vnd.openxmlformats-officedocument.customXmlProperties+xml"/>
  <Override PartName="/customXml/itemProps321.xml" ContentType="application/vnd.openxmlformats-officedocument.customXmlProperties+xml"/>
  <Override PartName="/customXml/itemProps322.xml" ContentType="application/vnd.openxmlformats-officedocument.customXmlProperties+xml"/>
  <Override PartName="/customXml/itemProps323.xml" ContentType="application/vnd.openxmlformats-officedocument.customXmlProperties+xml"/>
  <Override PartName="/customXml/itemProps324.xml" ContentType="application/vnd.openxmlformats-officedocument.customXmlProperties+xml"/>
  <Override PartName="/customXml/itemProps325.xml" ContentType="application/vnd.openxmlformats-officedocument.customXmlProperties+xml"/>
  <Override PartName="/customXml/itemProps326.xml" ContentType="application/vnd.openxmlformats-officedocument.customXmlProperties+xml"/>
  <Override PartName="/customXml/itemProps327.xml" ContentType="application/vnd.openxmlformats-officedocument.customXmlProperties+xml"/>
  <Override PartName="/customXml/itemProps328.xml" ContentType="application/vnd.openxmlformats-officedocument.customXmlProperties+xml"/>
  <Override PartName="/customXml/itemProps329.xml" ContentType="application/vnd.openxmlformats-officedocument.customXmlProperties+xml"/>
  <Override PartName="/customXml/itemProps330.xml" ContentType="application/vnd.openxmlformats-officedocument.customXmlProperties+xml"/>
  <Override PartName="/customXml/itemProps331.xml" ContentType="application/vnd.openxmlformats-officedocument.customXmlProperties+xml"/>
  <Override PartName="/customXml/itemProps332.xml" ContentType="application/vnd.openxmlformats-officedocument.customXmlProperties+xml"/>
  <Override PartName="/customXml/itemProps333.xml" ContentType="application/vnd.openxmlformats-officedocument.customXmlProperties+xml"/>
  <Override PartName="/customXml/itemProps334.xml" ContentType="application/vnd.openxmlformats-officedocument.customXmlProperties+xml"/>
  <Override PartName="/customXml/itemProps335.xml" ContentType="application/vnd.openxmlformats-officedocument.customXmlProperties+xml"/>
  <Override PartName="/customXml/itemProps336.xml" ContentType="application/vnd.openxmlformats-officedocument.customXmlProperties+xml"/>
  <Override PartName="/customXml/itemProps337.xml" ContentType="application/vnd.openxmlformats-officedocument.customXmlProperties+xml"/>
  <Override PartName="/customXml/itemProps338.xml" ContentType="application/vnd.openxmlformats-officedocument.customXmlProperties+xml"/>
  <Override PartName="/customXml/itemProps339.xml" ContentType="application/vnd.openxmlformats-officedocument.customXmlProperties+xml"/>
  <Override PartName="/customXml/itemProps340.xml" ContentType="application/vnd.openxmlformats-officedocument.customXmlProperties+xml"/>
  <Override PartName="/customXml/itemProps341.xml" ContentType="application/vnd.openxmlformats-officedocument.customXmlProperties+xml"/>
  <Override PartName="/customXml/itemProps342.xml" ContentType="application/vnd.openxmlformats-officedocument.customXmlProperties+xml"/>
  <Override PartName="/customXml/itemProps343.xml" ContentType="application/vnd.openxmlformats-officedocument.customXmlProperties+xml"/>
  <Override PartName="/customXml/itemProps344.xml" ContentType="application/vnd.openxmlformats-officedocument.customXmlProperties+xml"/>
  <Override PartName="/customXml/itemProps345.xml" ContentType="application/vnd.openxmlformats-officedocument.customXmlProperties+xml"/>
  <Override PartName="/customXml/itemProps346.xml" ContentType="application/vnd.openxmlformats-officedocument.customXmlProperties+xml"/>
  <Override PartName="/customXml/itemProps347.xml" ContentType="application/vnd.openxmlformats-officedocument.customXmlProperties+xml"/>
  <Override PartName="/customXml/itemProps348.xml" ContentType="application/vnd.openxmlformats-officedocument.customXmlProperties+xml"/>
  <Override PartName="/customXml/itemProps349.xml" ContentType="application/vnd.openxmlformats-officedocument.customXmlProperties+xml"/>
  <Override PartName="/customXml/itemProps350.xml" ContentType="application/vnd.openxmlformats-officedocument.customXmlProperties+xml"/>
  <Override PartName="/customXml/itemProps351.xml" ContentType="application/vnd.openxmlformats-officedocument.customXmlProperties+xml"/>
  <Override PartName="/customXml/itemProps352.xml" ContentType="application/vnd.openxmlformats-officedocument.customXmlProperties+xml"/>
  <Override PartName="/customXml/itemProps353.xml" ContentType="application/vnd.openxmlformats-officedocument.customXmlProperties+xml"/>
  <Override PartName="/customXml/itemProps354.xml" ContentType="application/vnd.openxmlformats-officedocument.customXmlProperties+xml"/>
  <Override PartName="/customXml/itemProps355.xml" ContentType="application/vnd.openxmlformats-officedocument.customXmlProperties+xml"/>
  <Override PartName="/customXml/itemProps356.xml" ContentType="application/vnd.openxmlformats-officedocument.customXmlProperties+xml"/>
  <Override PartName="/customXml/itemProps357.xml" ContentType="application/vnd.openxmlformats-officedocument.customXmlProperties+xml"/>
  <Override PartName="/customXml/itemProps358.xml" ContentType="application/vnd.openxmlformats-officedocument.customXmlProperties+xml"/>
  <Override PartName="/customXml/itemProps359.xml" ContentType="application/vnd.openxmlformats-officedocument.customXmlProperties+xml"/>
  <Override PartName="/customXml/itemProps360.xml" ContentType="application/vnd.openxmlformats-officedocument.customXmlProperties+xml"/>
  <Override PartName="/customXml/itemProps361.xml" ContentType="application/vnd.openxmlformats-officedocument.customXmlProperties+xml"/>
  <Override PartName="/customXml/itemProps362.xml" ContentType="application/vnd.openxmlformats-officedocument.customXmlProperties+xml"/>
  <Override PartName="/customXml/itemProps363.xml" ContentType="application/vnd.openxmlformats-officedocument.customXmlProperties+xml"/>
  <Override PartName="/customXml/itemProps364.xml" ContentType="application/vnd.openxmlformats-officedocument.customXmlProperties+xml"/>
  <Override PartName="/customXml/itemProps365.xml" ContentType="application/vnd.openxmlformats-officedocument.customXmlProperties+xml"/>
  <Override PartName="/customXml/itemProps366.xml" ContentType="application/vnd.openxmlformats-officedocument.customXmlProperties+xml"/>
  <Override PartName="/customXml/itemProps367.xml" ContentType="application/vnd.openxmlformats-officedocument.customXmlProperties+xml"/>
  <Override PartName="/customXml/itemProps368.xml" ContentType="application/vnd.openxmlformats-officedocument.customXmlProperties+xml"/>
  <Override PartName="/customXml/itemProps369.xml" ContentType="application/vnd.openxmlformats-officedocument.customXmlProperties+xml"/>
  <Override PartName="/customXml/itemProps370.xml" ContentType="application/vnd.openxmlformats-officedocument.customXmlProperties+xml"/>
  <Override PartName="/customXml/itemProps371.xml" ContentType="application/vnd.openxmlformats-officedocument.customXmlProperties+xml"/>
  <Override PartName="/customXml/itemProps372.xml" ContentType="application/vnd.openxmlformats-officedocument.customXmlProperties+xml"/>
  <Override PartName="/customXml/itemProps373.xml" ContentType="application/vnd.openxmlformats-officedocument.customXmlProperties+xml"/>
  <Override PartName="/customXml/itemProps374.xml" ContentType="application/vnd.openxmlformats-officedocument.customXmlProperties+xml"/>
  <Override PartName="/customXml/itemProps375.xml" ContentType="application/vnd.openxmlformats-officedocument.customXmlProperties+xml"/>
  <Override PartName="/customXml/itemProps376.xml" ContentType="application/vnd.openxmlformats-officedocument.customXmlProperties+xml"/>
  <Override PartName="/customXml/itemProps377.xml" ContentType="application/vnd.openxmlformats-officedocument.customXmlProperties+xml"/>
  <Override PartName="/customXml/itemProps378.xml" ContentType="application/vnd.openxmlformats-officedocument.customXmlProperties+xml"/>
  <Override PartName="/customXml/itemProps379.xml" ContentType="application/vnd.openxmlformats-officedocument.customXmlProperties+xml"/>
  <Override PartName="/customXml/itemProps380.xml" ContentType="application/vnd.openxmlformats-officedocument.customXmlProperties+xml"/>
  <Override PartName="/customXml/itemProps381.xml" ContentType="application/vnd.openxmlformats-officedocument.customXmlProperties+xml"/>
  <Override PartName="/customXml/itemProps38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7" r:id="rId383"/>
  </p:sldMasterIdLst>
  <p:notesMasterIdLst>
    <p:notesMasterId r:id="rId419"/>
  </p:notesMasterIdLst>
  <p:handoutMasterIdLst>
    <p:handoutMasterId r:id="rId420"/>
  </p:handoutMasterIdLst>
  <p:sldIdLst>
    <p:sldId id="385" r:id="rId384"/>
    <p:sldId id="1097" r:id="rId385"/>
    <p:sldId id="1083" r:id="rId386"/>
    <p:sldId id="1118" r:id="rId387"/>
    <p:sldId id="1119" r:id="rId388"/>
    <p:sldId id="1120" r:id="rId389"/>
    <p:sldId id="1121" r:id="rId390"/>
    <p:sldId id="1122" r:id="rId391"/>
    <p:sldId id="1123" r:id="rId392"/>
    <p:sldId id="1124" r:id="rId393"/>
    <p:sldId id="1125" r:id="rId394"/>
    <p:sldId id="1126" r:id="rId395"/>
    <p:sldId id="1127" r:id="rId396"/>
    <p:sldId id="1128" r:id="rId397"/>
    <p:sldId id="1129" r:id="rId398"/>
    <p:sldId id="1130" r:id="rId399"/>
    <p:sldId id="1131" r:id="rId400"/>
    <p:sldId id="1133" r:id="rId401"/>
    <p:sldId id="1132" r:id="rId402"/>
    <p:sldId id="1134" r:id="rId403"/>
    <p:sldId id="1135" r:id="rId404"/>
    <p:sldId id="1136" r:id="rId405"/>
    <p:sldId id="1137" r:id="rId406"/>
    <p:sldId id="1138" r:id="rId407"/>
    <p:sldId id="1139" r:id="rId408"/>
    <p:sldId id="1140" r:id="rId409"/>
    <p:sldId id="1141" r:id="rId410"/>
    <p:sldId id="1142" r:id="rId411"/>
    <p:sldId id="1143" r:id="rId412"/>
    <p:sldId id="1144" r:id="rId413"/>
    <p:sldId id="1145" r:id="rId414"/>
    <p:sldId id="1146" r:id="rId415"/>
    <p:sldId id="1147" r:id="rId416"/>
    <p:sldId id="1148" r:id="rId417"/>
    <p:sldId id="1069" r:id="rId418"/>
  </p:sldIdLst>
  <p:sldSz cx="9144000" cy="6858000" type="screen4x3"/>
  <p:notesSz cx="7102475" cy="8991600"/>
  <p:defaultTex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32">
          <p15:clr>
            <a:srgbClr val="A4A3A4"/>
          </p15:clr>
        </p15:guide>
        <p15:guide id="2" pos="223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9999"/>
    <a:srgbClr val="FF6600"/>
    <a:srgbClr val="FF9900"/>
    <a:srgbClr val="A074FF"/>
    <a:srgbClr val="D268A6"/>
    <a:srgbClr val="FF66CC"/>
    <a:srgbClr val="FF33CC"/>
    <a:srgbClr val="00B0F0"/>
    <a:srgbClr val="89FF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202B0CA-FC54-4496-8BCA-5EF66A818D29}" styleName="深色样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64" autoAdjust="0"/>
    <p:restoredTop sz="94833" autoAdjust="0"/>
  </p:normalViewPr>
  <p:slideViewPr>
    <p:cSldViewPr>
      <p:cViewPr varScale="1">
        <p:scale>
          <a:sx n="114" d="100"/>
          <a:sy n="114" d="100"/>
        </p:scale>
        <p:origin x="1624" y="12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576"/>
    </p:cViewPr>
  </p:sorterViewPr>
  <p:notesViewPr>
    <p:cSldViewPr>
      <p:cViewPr varScale="1">
        <p:scale>
          <a:sx n="61" d="100"/>
          <a:sy n="61" d="100"/>
        </p:scale>
        <p:origin x="1476" y="84"/>
      </p:cViewPr>
      <p:guideLst>
        <p:guide orient="horz" pos="2832"/>
        <p:guide pos="2237"/>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customXml" Target="../customXml/item117.xml"/><Relationship Id="rId299" Type="http://schemas.openxmlformats.org/officeDocument/2006/relationships/customXml" Target="../customXml/item299.xml"/><Relationship Id="rId21" Type="http://schemas.openxmlformats.org/officeDocument/2006/relationships/customXml" Target="../customXml/item21.xml"/><Relationship Id="rId63" Type="http://schemas.openxmlformats.org/officeDocument/2006/relationships/customXml" Target="../customXml/item63.xml"/><Relationship Id="rId159" Type="http://schemas.openxmlformats.org/officeDocument/2006/relationships/customXml" Target="../customXml/item159.xml"/><Relationship Id="rId324" Type="http://schemas.openxmlformats.org/officeDocument/2006/relationships/customXml" Target="../customXml/item324.xml"/><Relationship Id="rId366" Type="http://schemas.openxmlformats.org/officeDocument/2006/relationships/customXml" Target="../customXml/item366.xml"/><Relationship Id="rId170" Type="http://schemas.openxmlformats.org/officeDocument/2006/relationships/customXml" Target="../customXml/item170.xml"/><Relationship Id="rId226" Type="http://schemas.openxmlformats.org/officeDocument/2006/relationships/customXml" Target="../customXml/item226.xml"/><Relationship Id="rId268" Type="http://schemas.openxmlformats.org/officeDocument/2006/relationships/customXml" Target="../customXml/item268.xml"/><Relationship Id="rId32" Type="http://schemas.openxmlformats.org/officeDocument/2006/relationships/customXml" Target="../customXml/item32.xml"/><Relationship Id="rId74" Type="http://schemas.openxmlformats.org/officeDocument/2006/relationships/customXml" Target="../customXml/item74.xml"/><Relationship Id="rId128" Type="http://schemas.openxmlformats.org/officeDocument/2006/relationships/customXml" Target="../customXml/item128.xml"/><Relationship Id="rId335" Type="http://schemas.openxmlformats.org/officeDocument/2006/relationships/customXml" Target="../customXml/item335.xml"/><Relationship Id="rId377" Type="http://schemas.openxmlformats.org/officeDocument/2006/relationships/customXml" Target="../customXml/item377.xml"/><Relationship Id="rId5" Type="http://schemas.openxmlformats.org/officeDocument/2006/relationships/customXml" Target="../customXml/item5.xml"/><Relationship Id="rId181" Type="http://schemas.openxmlformats.org/officeDocument/2006/relationships/customXml" Target="../customXml/item181.xml"/><Relationship Id="rId237" Type="http://schemas.openxmlformats.org/officeDocument/2006/relationships/customXml" Target="../customXml/item237.xml"/><Relationship Id="rId402" Type="http://schemas.openxmlformats.org/officeDocument/2006/relationships/slide" Target="slides/slide19.xml"/><Relationship Id="rId279" Type="http://schemas.openxmlformats.org/officeDocument/2006/relationships/customXml" Target="../customXml/item279.xml"/><Relationship Id="rId43" Type="http://schemas.openxmlformats.org/officeDocument/2006/relationships/customXml" Target="../customXml/item43.xml"/><Relationship Id="rId139" Type="http://schemas.openxmlformats.org/officeDocument/2006/relationships/customXml" Target="../customXml/item139.xml"/><Relationship Id="rId290" Type="http://schemas.openxmlformats.org/officeDocument/2006/relationships/customXml" Target="../customXml/item290.xml"/><Relationship Id="rId304" Type="http://schemas.openxmlformats.org/officeDocument/2006/relationships/customXml" Target="../customXml/item304.xml"/><Relationship Id="rId346" Type="http://schemas.openxmlformats.org/officeDocument/2006/relationships/customXml" Target="../customXml/item346.xml"/><Relationship Id="rId388" Type="http://schemas.openxmlformats.org/officeDocument/2006/relationships/slide" Target="slides/slide5.xml"/><Relationship Id="rId85" Type="http://schemas.openxmlformats.org/officeDocument/2006/relationships/customXml" Target="../customXml/item85.xml"/><Relationship Id="rId150" Type="http://schemas.openxmlformats.org/officeDocument/2006/relationships/customXml" Target="../customXml/item150.xml"/><Relationship Id="rId192" Type="http://schemas.openxmlformats.org/officeDocument/2006/relationships/customXml" Target="../customXml/item192.xml"/><Relationship Id="rId206" Type="http://schemas.openxmlformats.org/officeDocument/2006/relationships/customXml" Target="../customXml/item206.xml"/><Relationship Id="rId413" Type="http://schemas.openxmlformats.org/officeDocument/2006/relationships/slide" Target="slides/slide30.xml"/><Relationship Id="rId248" Type="http://schemas.openxmlformats.org/officeDocument/2006/relationships/customXml" Target="../customXml/item248.xml"/><Relationship Id="rId12" Type="http://schemas.openxmlformats.org/officeDocument/2006/relationships/customXml" Target="../customXml/item12.xml"/><Relationship Id="rId108" Type="http://schemas.openxmlformats.org/officeDocument/2006/relationships/customXml" Target="../customXml/item108.xml"/><Relationship Id="rId315" Type="http://schemas.openxmlformats.org/officeDocument/2006/relationships/customXml" Target="../customXml/item315.xml"/><Relationship Id="rId357" Type="http://schemas.openxmlformats.org/officeDocument/2006/relationships/customXml" Target="../customXml/item357.xml"/><Relationship Id="rId54" Type="http://schemas.openxmlformats.org/officeDocument/2006/relationships/customXml" Target="../customXml/item54.xml"/><Relationship Id="rId96" Type="http://schemas.openxmlformats.org/officeDocument/2006/relationships/customXml" Target="../customXml/item96.xml"/><Relationship Id="rId161" Type="http://schemas.openxmlformats.org/officeDocument/2006/relationships/customXml" Target="../customXml/item161.xml"/><Relationship Id="rId217" Type="http://schemas.openxmlformats.org/officeDocument/2006/relationships/customXml" Target="../customXml/item217.xml"/><Relationship Id="rId399" Type="http://schemas.openxmlformats.org/officeDocument/2006/relationships/slide" Target="slides/slide16.xml"/><Relationship Id="rId259" Type="http://schemas.openxmlformats.org/officeDocument/2006/relationships/customXml" Target="../customXml/item259.xml"/><Relationship Id="rId424" Type="http://schemas.openxmlformats.org/officeDocument/2006/relationships/tableStyles" Target="tableStyles.xml"/><Relationship Id="rId23" Type="http://schemas.openxmlformats.org/officeDocument/2006/relationships/customXml" Target="../customXml/item23.xml"/><Relationship Id="rId119" Type="http://schemas.openxmlformats.org/officeDocument/2006/relationships/customXml" Target="../customXml/item119.xml"/><Relationship Id="rId270" Type="http://schemas.openxmlformats.org/officeDocument/2006/relationships/customXml" Target="../customXml/item270.xml"/><Relationship Id="rId326" Type="http://schemas.openxmlformats.org/officeDocument/2006/relationships/customXml" Target="../customXml/item326.xml"/><Relationship Id="rId65" Type="http://schemas.openxmlformats.org/officeDocument/2006/relationships/customXml" Target="../customXml/item65.xml"/><Relationship Id="rId130" Type="http://schemas.openxmlformats.org/officeDocument/2006/relationships/customXml" Target="../customXml/item130.xml"/><Relationship Id="rId368" Type="http://schemas.openxmlformats.org/officeDocument/2006/relationships/customXml" Target="../customXml/item368.xml"/><Relationship Id="rId172" Type="http://schemas.openxmlformats.org/officeDocument/2006/relationships/customXml" Target="../customXml/item172.xml"/><Relationship Id="rId228" Type="http://schemas.openxmlformats.org/officeDocument/2006/relationships/customXml" Target="../customXml/item228.xml"/><Relationship Id="rId281" Type="http://schemas.openxmlformats.org/officeDocument/2006/relationships/customXml" Target="../customXml/item281.xml"/><Relationship Id="rId337" Type="http://schemas.openxmlformats.org/officeDocument/2006/relationships/customXml" Target="../customXml/item337.xml"/><Relationship Id="rId34" Type="http://schemas.openxmlformats.org/officeDocument/2006/relationships/customXml" Target="../customXml/item34.xml"/><Relationship Id="rId76" Type="http://schemas.openxmlformats.org/officeDocument/2006/relationships/customXml" Target="../customXml/item76.xml"/><Relationship Id="rId141" Type="http://schemas.openxmlformats.org/officeDocument/2006/relationships/customXml" Target="../customXml/item141.xml"/><Relationship Id="rId379" Type="http://schemas.openxmlformats.org/officeDocument/2006/relationships/customXml" Target="../customXml/item379.xml"/><Relationship Id="rId7" Type="http://schemas.openxmlformats.org/officeDocument/2006/relationships/customXml" Target="../customXml/item7.xml"/><Relationship Id="rId183" Type="http://schemas.openxmlformats.org/officeDocument/2006/relationships/customXml" Target="../customXml/item183.xml"/><Relationship Id="rId239" Type="http://schemas.openxmlformats.org/officeDocument/2006/relationships/customXml" Target="../customXml/item239.xml"/><Relationship Id="rId390" Type="http://schemas.openxmlformats.org/officeDocument/2006/relationships/slide" Target="slides/slide7.xml"/><Relationship Id="rId404" Type="http://schemas.openxmlformats.org/officeDocument/2006/relationships/slide" Target="slides/slide21.xml"/><Relationship Id="rId250" Type="http://schemas.openxmlformats.org/officeDocument/2006/relationships/customXml" Target="../customXml/item250.xml"/><Relationship Id="rId292" Type="http://schemas.openxmlformats.org/officeDocument/2006/relationships/customXml" Target="../customXml/item292.xml"/><Relationship Id="rId306" Type="http://schemas.openxmlformats.org/officeDocument/2006/relationships/customXml" Target="../customXml/item306.xml"/><Relationship Id="rId45" Type="http://schemas.openxmlformats.org/officeDocument/2006/relationships/customXml" Target="../customXml/item45.xml"/><Relationship Id="rId87" Type="http://schemas.openxmlformats.org/officeDocument/2006/relationships/customXml" Target="../customXml/item87.xml"/><Relationship Id="rId110" Type="http://schemas.openxmlformats.org/officeDocument/2006/relationships/customXml" Target="../customXml/item110.xml"/><Relationship Id="rId348" Type="http://schemas.openxmlformats.org/officeDocument/2006/relationships/customXml" Target="../customXml/item348.xml"/><Relationship Id="rId152" Type="http://schemas.openxmlformats.org/officeDocument/2006/relationships/customXml" Target="../customXml/item152.xml"/><Relationship Id="rId194" Type="http://schemas.openxmlformats.org/officeDocument/2006/relationships/customXml" Target="../customXml/item194.xml"/><Relationship Id="rId208" Type="http://schemas.openxmlformats.org/officeDocument/2006/relationships/customXml" Target="../customXml/item208.xml"/><Relationship Id="rId415" Type="http://schemas.openxmlformats.org/officeDocument/2006/relationships/slide" Target="slides/slide32.xml"/><Relationship Id="rId261" Type="http://schemas.openxmlformats.org/officeDocument/2006/relationships/customXml" Target="../customXml/item261.xml"/><Relationship Id="rId14" Type="http://schemas.openxmlformats.org/officeDocument/2006/relationships/customXml" Target="../customXml/item14.xml"/><Relationship Id="rId56" Type="http://schemas.openxmlformats.org/officeDocument/2006/relationships/customXml" Target="../customXml/item56.xml"/><Relationship Id="rId317" Type="http://schemas.openxmlformats.org/officeDocument/2006/relationships/customXml" Target="../customXml/item317.xml"/><Relationship Id="rId359" Type="http://schemas.openxmlformats.org/officeDocument/2006/relationships/customXml" Target="../customXml/item359.xml"/><Relationship Id="rId98" Type="http://schemas.openxmlformats.org/officeDocument/2006/relationships/customXml" Target="../customXml/item98.xml"/><Relationship Id="rId121" Type="http://schemas.openxmlformats.org/officeDocument/2006/relationships/customXml" Target="../customXml/item121.xml"/><Relationship Id="rId163" Type="http://schemas.openxmlformats.org/officeDocument/2006/relationships/customXml" Target="../customXml/item163.xml"/><Relationship Id="rId219" Type="http://schemas.openxmlformats.org/officeDocument/2006/relationships/customXml" Target="../customXml/item219.xml"/><Relationship Id="rId370" Type="http://schemas.openxmlformats.org/officeDocument/2006/relationships/customXml" Target="../customXml/item370.xml"/><Relationship Id="rId230" Type="http://schemas.openxmlformats.org/officeDocument/2006/relationships/customXml" Target="../customXml/item230.xml"/><Relationship Id="rId25" Type="http://schemas.openxmlformats.org/officeDocument/2006/relationships/customXml" Target="../customXml/item25.xml"/><Relationship Id="rId67" Type="http://schemas.openxmlformats.org/officeDocument/2006/relationships/customXml" Target="../customXml/item67.xml"/><Relationship Id="rId272" Type="http://schemas.openxmlformats.org/officeDocument/2006/relationships/customXml" Target="../customXml/item272.xml"/><Relationship Id="rId328" Type="http://schemas.openxmlformats.org/officeDocument/2006/relationships/customXml" Target="../customXml/item328.xml"/><Relationship Id="rId132" Type="http://schemas.openxmlformats.org/officeDocument/2006/relationships/customXml" Target="../customXml/item132.xml"/><Relationship Id="rId174" Type="http://schemas.openxmlformats.org/officeDocument/2006/relationships/customXml" Target="../customXml/item174.xml"/><Relationship Id="rId381" Type="http://schemas.openxmlformats.org/officeDocument/2006/relationships/customXml" Target="../customXml/item381.xml"/><Relationship Id="rId241" Type="http://schemas.openxmlformats.org/officeDocument/2006/relationships/customXml" Target="../customXml/item241.xml"/><Relationship Id="rId36" Type="http://schemas.openxmlformats.org/officeDocument/2006/relationships/customXml" Target="../customXml/item36.xml"/><Relationship Id="rId283" Type="http://schemas.openxmlformats.org/officeDocument/2006/relationships/customXml" Target="../customXml/item283.xml"/><Relationship Id="rId339" Type="http://schemas.openxmlformats.org/officeDocument/2006/relationships/customXml" Target="../customXml/item339.xml"/><Relationship Id="rId78" Type="http://schemas.openxmlformats.org/officeDocument/2006/relationships/customXml" Target="../customXml/item78.xml"/><Relationship Id="rId101" Type="http://schemas.openxmlformats.org/officeDocument/2006/relationships/customXml" Target="../customXml/item101.xml"/><Relationship Id="rId143" Type="http://schemas.openxmlformats.org/officeDocument/2006/relationships/customXml" Target="../customXml/item143.xml"/><Relationship Id="rId185" Type="http://schemas.openxmlformats.org/officeDocument/2006/relationships/customXml" Target="../customXml/item185.xml"/><Relationship Id="rId350" Type="http://schemas.openxmlformats.org/officeDocument/2006/relationships/customXml" Target="../customXml/item350.xml"/><Relationship Id="rId406" Type="http://schemas.openxmlformats.org/officeDocument/2006/relationships/slide" Target="slides/slide23.xml"/><Relationship Id="rId9" Type="http://schemas.openxmlformats.org/officeDocument/2006/relationships/customXml" Target="../customXml/item9.xml"/><Relationship Id="rId210" Type="http://schemas.openxmlformats.org/officeDocument/2006/relationships/customXml" Target="../customXml/item210.xml"/><Relationship Id="rId392" Type="http://schemas.openxmlformats.org/officeDocument/2006/relationships/slide" Target="slides/slide9.xml"/><Relationship Id="rId252" Type="http://schemas.openxmlformats.org/officeDocument/2006/relationships/customXml" Target="../customXml/item252.xml"/><Relationship Id="rId294" Type="http://schemas.openxmlformats.org/officeDocument/2006/relationships/customXml" Target="../customXml/item294.xml"/><Relationship Id="rId308" Type="http://schemas.openxmlformats.org/officeDocument/2006/relationships/customXml" Target="../customXml/item308.xml"/><Relationship Id="rId47" Type="http://schemas.openxmlformats.org/officeDocument/2006/relationships/customXml" Target="../customXml/item47.xml"/><Relationship Id="rId89" Type="http://schemas.openxmlformats.org/officeDocument/2006/relationships/customXml" Target="../customXml/item89.xml"/><Relationship Id="rId112" Type="http://schemas.openxmlformats.org/officeDocument/2006/relationships/customXml" Target="../customXml/item112.xml"/><Relationship Id="rId154" Type="http://schemas.openxmlformats.org/officeDocument/2006/relationships/customXml" Target="../customXml/item154.xml"/><Relationship Id="rId361" Type="http://schemas.openxmlformats.org/officeDocument/2006/relationships/customXml" Target="../customXml/item361.xml"/><Relationship Id="rId196" Type="http://schemas.openxmlformats.org/officeDocument/2006/relationships/customXml" Target="../customXml/item196.xml"/><Relationship Id="rId417" Type="http://schemas.openxmlformats.org/officeDocument/2006/relationships/slide" Target="slides/slide34.xml"/><Relationship Id="rId16" Type="http://schemas.openxmlformats.org/officeDocument/2006/relationships/customXml" Target="../customXml/item16.xml"/><Relationship Id="rId221" Type="http://schemas.openxmlformats.org/officeDocument/2006/relationships/customXml" Target="../customXml/item221.xml"/><Relationship Id="rId263" Type="http://schemas.openxmlformats.org/officeDocument/2006/relationships/customXml" Target="../customXml/item263.xml"/><Relationship Id="rId319" Type="http://schemas.openxmlformats.org/officeDocument/2006/relationships/customXml" Target="../customXml/item319.xml"/><Relationship Id="rId58" Type="http://schemas.openxmlformats.org/officeDocument/2006/relationships/customXml" Target="../customXml/item58.xml"/><Relationship Id="rId123" Type="http://schemas.openxmlformats.org/officeDocument/2006/relationships/customXml" Target="../customXml/item123.xml"/><Relationship Id="rId330" Type="http://schemas.openxmlformats.org/officeDocument/2006/relationships/customXml" Target="../customXml/item330.xml"/><Relationship Id="rId165" Type="http://schemas.openxmlformats.org/officeDocument/2006/relationships/customXml" Target="../customXml/item165.xml"/><Relationship Id="rId372" Type="http://schemas.openxmlformats.org/officeDocument/2006/relationships/customXml" Target="../customXml/item372.xml"/><Relationship Id="rId232" Type="http://schemas.openxmlformats.org/officeDocument/2006/relationships/customXml" Target="../customXml/item232.xml"/><Relationship Id="rId274" Type="http://schemas.openxmlformats.org/officeDocument/2006/relationships/customXml" Target="../customXml/item274.xml"/><Relationship Id="rId27" Type="http://schemas.openxmlformats.org/officeDocument/2006/relationships/customXml" Target="../customXml/item27.xml"/><Relationship Id="rId69" Type="http://schemas.openxmlformats.org/officeDocument/2006/relationships/customXml" Target="../customXml/item69.xml"/><Relationship Id="rId134" Type="http://schemas.openxmlformats.org/officeDocument/2006/relationships/customXml" Target="../customXml/item134.xml"/><Relationship Id="rId80" Type="http://schemas.openxmlformats.org/officeDocument/2006/relationships/customXml" Target="../customXml/item80.xml"/><Relationship Id="rId176" Type="http://schemas.openxmlformats.org/officeDocument/2006/relationships/customXml" Target="../customXml/item176.xml"/><Relationship Id="rId341" Type="http://schemas.openxmlformats.org/officeDocument/2006/relationships/customXml" Target="../customXml/item341.xml"/><Relationship Id="rId383" Type="http://schemas.openxmlformats.org/officeDocument/2006/relationships/slideMaster" Target="slideMasters/slideMaster1.xml"/><Relationship Id="rId201" Type="http://schemas.openxmlformats.org/officeDocument/2006/relationships/customXml" Target="../customXml/item201.xml"/><Relationship Id="rId243" Type="http://schemas.openxmlformats.org/officeDocument/2006/relationships/customXml" Target="../customXml/item243.xml"/><Relationship Id="rId285" Type="http://schemas.openxmlformats.org/officeDocument/2006/relationships/customXml" Target="../customXml/item285.xml"/><Relationship Id="rId17" Type="http://schemas.openxmlformats.org/officeDocument/2006/relationships/customXml" Target="../customXml/item17.xml"/><Relationship Id="rId38" Type="http://schemas.openxmlformats.org/officeDocument/2006/relationships/customXml" Target="../customXml/item38.xml"/><Relationship Id="rId59" Type="http://schemas.openxmlformats.org/officeDocument/2006/relationships/customXml" Target="../customXml/item59.xml"/><Relationship Id="rId103" Type="http://schemas.openxmlformats.org/officeDocument/2006/relationships/customXml" Target="../customXml/item103.xml"/><Relationship Id="rId124" Type="http://schemas.openxmlformats.org/officeDocument/2006/relationships/customXml" Target="../customXml/item124.xml"/><Relationship Id="rId310" Type="http://schemas.openxmlformats.org/officeDocument/2006/relationships/customXml" Target="../customXml/item310.xml"/><Relationship Id="rId70" Type="http://schemas.openxmlformats.org/officeDocument/2006/relationships/customXml" Target="../customXml/item70.xml"/><Relationship Id="rId91" Type="http://schemas.openxmlformats.org/officeDocument/2006/relationships/customXml" Target="../customXml/item91.xml"/><Relationship Id="rId145" Type="http://schemas.openxmlformats.org/officeDocument/2006/relationships/customXml" Target="../customXml/item145.xml"/><Relationship Id="rId166" Type="http://schemas.openxmlformats.org/officeDocument/2006/relationships/customXml" Target="../customXml/item166.xml"/><Relationship Id="rId187" Type="http://schemas.openxmlformats.org/officeDocument/2006/relationships/customXml" Target="../customXml/item187.xml"/><Relationship Id="rId331" Type="http://schemas.openxmlformats.org/officeDocument/2006/relationships/customXml" Target="../customXml/item331.xml"/><Relationship Id="rId352" Type="http://schemas.openxmlformats.org/officeDocument/2006/relationships/customXml" Target="../customXml/item352.xml"/><Relationship Id="rId373" Type="http://schemas.openxmlformats.org/officeDocument/2006/relationships/customXml" Target="../customXml/item373.xml"/><Relationship Id="rId394" Type="http://schemas.openxmlformats.org/officeDocument/2006/relationships/slide" Target="slides/slide11.xml"/><Relationship Id="rId408" Type="http://schemas.openxmlformats.org/officeDocument/2006/relationships/slide" Target="slides/slide25.xml"/><Relationship Id="rId1" Type="http://schemas.openxmlformats.org/officeDocument/2006/relationships/customXml" Target="../customXml/item1.xml"/><Relationship Id="rId212" Type="http://schemas.openxmlformats.org/officeDocument/2006/relationships/customXml" Target="../customXml/item212.xml"/><Relationship Id="rId233" Type="http://schemas.openxmlformats.org/officeDocument/2006/relationships/customXml" Target="../customXml/item233.xml"/><Relationship Id="rId254" Type="http://schemas.openxmlformats.org/officeDocument/2006/relationships/customXml" Target="../customXml/item254.xml"/><Relationship Id="rId28" Type="http://schemas.openxmlformats.org/officeDocument/2006/relationships/customXml" Target="../customXml/item28.xml"/><Relationship Id="rId49" Type="http://schemas.openxmlformats.org/officeDocument/2006/relationships/customXml" Target="../customXml/item49.xml"/><Relationship Id="rId114" Type="http://schemas.openxmlformats.org/officeDocument/2006/relationships/customXml" Target="../customXml/item114.xml"/><Relationship Id="rId275" Type="http://schemas.openxmlformats.org/officeDocument/2006/relationships/customXml" Target="../customXml/item275.xml"/><Relationship Id="rId296" Type="http://schemas.openxmlformats.org/officeDocument/2006/relationships/customXml" Target="../customXml/item296.xml"/><Relationship Id="rId300" Type="http://schemas.openxmlformats.org/officeDocument/2006/relationships/customXml" Target="../customXml/item300.xml"/><Relationship Id="rId60" Type="http://schemas.openxmlformats.org/officeDocument/2006/relationships/customXml" Target="../customXml/item60.xml"/><Relationship Id="rId81" Type="http://schemas.openxmlformats.org/officeDocument/2006/relationships/customXml" Target="../customXml/item81.xml"/><Relationship Id="rId135" Type="http://schemas.openxmlformats.org/officeDocument/2006/relationships/customXml" Target="../customXml/item135.xml"/><Relationship Id="rId156" Type="http://schemas.openxmlformats.org/officeDocument/2006/relationships/customXml" Target="../customXml/item156.xml"/><Relationship Id="rId177" Type="http://schemas.openxmlformats.org/officeDocument/2006/relationships/customXml" Target="../customXml/item177.xml"/><Relationship Id="rId198" Type="http://schemas.openxmlformats.org/officeDocument/2006/relationships/customXml" Target="../customXml/item198.xml"/><Relationship Id="rId321" Type="http://schemas.openxmlformats.org/officeDocument/2006/relationships/customXml" Target="../customXml/item321.xml"/><Relationship Id="rId342" Type="http://schemas.openxmlformats.org/officeDocument/2006/relationships/customXml" Target="../customXml/item342.xml"/><Relationship Id="rId363" Type="http://schemas.openxmlformats.org/officeDocument/2006/relationships/customXml" Target="../customXml/item363.xml"/><Relationship Id="rId384" Type="http://schemas.openxmlformats.org/officeDocument/2006/relationships/slide" Target="slides/slide1.xml"/><Relationship Id="rId419" Type="http://schemas.openxmlformats.org/officeDocument/2006/relationships/notesMaster" Target="notesMasters/notesMaster1.xml"/><Relationship Id="rId202" Type="http://schemas.openxmlformats.org/officeDocument/2006/relationships/customXml" Target="../customXml/item202.xml"/><Relationship Id="rId223" Type="http://schemas.openxmlformats.org/officeDocument/2006/relationships/customXml" Target="../customXml/item223.xml"/><Relationship Id="rId244" Type="http://schemas.openxmlformats.org/officeDocument/2006/relationships/customXml" Target="../customXml/item244.xml"/><Relationship Id="rId18" Type="http://schemas.openxmlformats.org/officeDocument/2006/relationships/customXml" Target="../customXml/item18.xml"/><Relationship Id="rId39" Type="http://schemas.openxmlformats.org/officeDocument/2006/relationships/customXml" Target="../customXml/item39.xml"/><Relationship Id="rId265" Type="http://schemas.openxmlformats.org/officeDocument/2006/relationships/customXml" Target="../customXml/item265.xml"/><Relationship Id="rId286" Type="http://schemas.openxmlformats.org/officeDocument/2006/relationships/customXml" Target="../customXml/item286.xml"/><Relationship Id="rId50" Type="http://schemas.openxmlformats.org/officeDocument/2006/relationships/customXml" Target="../customXml/item50.xml"/><Relationship Id="rId104" Type="http://schemas.openxmlformats.org/officeDocument/2006/relationships/customXml" Target="../customXml/item104.xml"/><Relationship Id="rId125" Type="http://schemas.openxmlformats.org/officeDocument/2006/relationships/customXml" Target="../customXml/item125.xml"/><Relationship Id="rId146" Type="http://schemas.openxmlformats.org/officeDocument/2006/relationships/customXml" Target="../customXml/item146.xml"/><Relationship Id="rId167" Type="http://schemas.openxmlformats.org/officeDocument/2006/relationships/customXml" Target="../customXml/item167.xml"/><Relationship Id="rId188" Type="http://schemas.openxmlformats.org/officeDocument/2006/relationships/customXml" Target="../customXml/item188.xml"/><Relationship Id="rId311" Type="http://schemas.openxmlformats.org/officeDocument/2006/relationships/customXml" Target="../customXml/item311.xml"/><Relationship Id="rId332" Type="http://schemas.openxmlformats.org/officeDocument/2006/relationships/customXml" Target="../customXml/item332.xml"/><Relationship Id="rId353" Type="http://schemas.openxmlformats.org/officeDocument/2006/relationships/customXml" Target="../customXml/item353.xml"/><Relationship Id="rId374" Type="http://schemas.openxmlformats.org/officeDocument/2006/relationships/customXml" Target="../customXml/item374.xml"/><Relationship Id="rId395" Type="http://schemas.openxmlformats.org/officeDocument/2006/relationships/slide" Target="slides/slide12.xml"/><Relationship Id="rId409" Type="http://schemas.openxmlformats.org/officeDocument/2006/relationships/slide" Target="slides/slide26.xml"/><Relationship Id="rId71" Type="http://schemas.openxmlformats.org/officeDocument/2006/relationships/customXml" Target="../customXml/item71.xml"/><Relationship Id="rId92" Type="http://schemas.openxmlformats.org/officeDocument/2006/relationships/customXml" Target="../customXml/item92.xml"/><Relationship Id="rId213" Type="http://schemas.openxmlformats.org/officeDocument/2006/relationships/customXml" Target="../customXml/item213.xml"/><Relationship Id="rId234" Type="http://schemas.openxmlformats.org/officeDocument/2006/relationships/customXml" Target="../customXml/item234.xml"/><Relationship Id="rId420"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customXml" Target="../customXml/item29.xml"/><Relationship Id="rId255" Type="http://schemas.openxmlformats.org/officeDocument/2006/relationships/customXml" Target="../customXml/item255.xml"/><Relationship Id="rId276" Type="http://schemas.openxmlformats.org/officeDocument/2006/relationships/customXml" Target="../customXml/item276.xml"/><Relationship Id="rId297" Type="http://schemas.openxmlformats.org/officeDocument/2006/relationships/customXml" Target="../customXml/item297.xml"/><Relationship Id="rId40" Type="http://schemas.openxmlformats.org/officeDocument/2006/relationships/customXml" Target="../customXml/item40.xml"/><Relationship Id="rId115" Type="http://schemas.openxmlformats.org/officeDocument/2006/relationships/customXml" Target="../customXml/item115.xml"/><Relationship Id="rId136" Type="http://schemas.openxmlformats.org/officeDocument/2006/relationships/customXml" Target="../customXml/item136.xml"/><Relationship Id="rId157" Type="http://schemas.openxmlformats.org/officeDocument/2006/relationships/customXml" Target="../customXml/item157.xml"/><Relationship Id="rId178" Type="http://schemas.openxmlformats.org/officeDocument/2006/relationships/customXml" Target="../customXml/item178.xml"/><Relationship Id="rId301" Type="http://schemas.openxmlformats.org/officeDocument/2006/relationships/customXml" Target="../customXml/item301.xml"/><Relationship Id="rId322" Type="http://schemas.openxmlformats.org/officeDocument/2006/relationships/customXml" Target="../customXml/item322.xml"/><Relationship Id="rId343" Type="http://schemas.openxmlformats.org/officeDocument/2006/relationships/customXml" Target="../customXml/item343.xml"/><Relationship Id="rId364" Type="http://schemas.openxmlformats.org/officeDocument/2006/relationships/customXml" Target="../customXml/item364.xml"/><Relationship Id="rId61" Type="http://schemas.openxmlformats.org/officeDocument/2006/relationships/customXml" Target="../customXml/item61.xml"/><Relationship Id="rId82" Type="http://schemas.openxmlformats.org/officeDocument/2006/relationships/customXml" Target="../customXml/item82.xml"/><Relationship Id="rId199" Type="http://schemas.openxmlformats.org/officeDocument/2006/relationships/customXml" Target="../customXml/item199.xml"/><Relationship Id="rId203" Type="http://schemas.openxmlformats.org/officeDocument/2006/relationships/customXml" Target="../customXml/item203.xml"/><Relationship Id="rId385" Type="http://schemas.openxmlformats.org/officeDocument/2006/relationships/slide" Target="slides/slide2.xml"/><Relationship Id="rId19" Type="http://schemas.openxmlformats.org/officeDocument/2006/relationships/customXml" Target="../customXml/item19.xml"/><Relationship Id="rId224" Type="http://schemas.openxmlformats.org/officeDocument/2006/relationships/customXml" Target="../customXml/item224.xml"/><Relationship Id="rId245" Type="http://schemas.openxmlformats.org/officeDocument/2006/relationships/customXml" Target="../customXml/item245.xml"/><Relationship Id="rId266" Type="http://schemas.openxmlformats.org/officeDocument/2006/relationships/customXml" Target="../customXml/item266.xml"/><Relationship Id="rId287" Type="http://schemas.openxmlformats.org/officeDocument/2006/relationships/customXml" Target="../customXml/item287.xml"/><Relationship Id="rId410" Type="http://schemas.openxmlformats.org/officeDocument/2006/relationships/slide" Target="slides/slide27.xml"/><Relationship Id="rId30" Type="http://schemas.openxmlformats.org/officeDocument/2006/relationships/customXml" Target="../customXml/item30.xml"/><Relationship Id="rId105" Type="http://schemas.openxmlformats.org/officeDocument/2006/relationships/customXml" Target="../customXml/item105.xml"/><Relationship Id="rId126" Type="http://schemas.openxmlformats.org/officeDocument/2006/relationships/customXml" Target="../customXml/item126.xml"/><Relationship Id="rId147" Type="http://schemas.openxmlformats.org/officeDocument/2006/relationships/customXml" Target="../customXml/item147.xml"/><Relationship Id="rId168" Type="http://schemas.openxmlformats.org/officeDocument/2006/relationships/customXml" Target="../customXml/item168.xml"/><Relationship Id="rId312" Type="http://schemas.openxmlformats.org/officeDocument/2006/relationships/customXml" Target="../customXml/item312.xml"/><Relationship Id="rId333" Type="http://schemas.openxmlformats.org/officeDocument/2006/relationships/customXml" Target="../customXml/item333.xml"/><Relationship Id="rId354" Type="http://schemas.openxmlformats.org/officeDocument/2006/relationships/customXml" Target="../customXml/item354.xml"/><Relationship Id="rId51" Type="http://schemas.openxmlformats.org/officeDocument/2006/relationships/customXml" Target="../customXml/item51.xml"/><Relationship Id="rId72" Type="http://schemas.openxmlformats.org/officeDocument/2006/relationships/customXml" Target="../customXml/item72.xml"/><Relationship Id="rId93" Type="http://schemas.openxmlformats.org/officeDocument/2006/relationships/customXml" Target="../customXml/item93.xml"/><Relationship Id="rId189" Type="http://schemas.openxmlformats.org/officeDocument/2006/relationships/customXml" Target="../customXml/item189.xml"/><Relationship Id="rId375" Type="http://schemas.openxmlformats.org/officeDocument/2006/relationships/customXml" Target="../customXml/item375.xml"/><Relationship Id="rId396" Type="http://schemas.openxmlformats.org/officeDocument/2006/relationships/slide" Target="slides/slide13.xml"/><Relationship Id="rId3" Type="http://schemas.openxmlformats.org/officeDocument/2006/relationships/customXml" Target="../customXml/item3.xml"/><Relationship Id="rId214" Type="http://schemas.openxmlformats.org/officeDocument/2006/relationships/customXml" Target="../customXml/item214.xml"/><Relationship Id="rId235" Type="http://schemas.openxmlformats.org/officeDocument/2006/relationships/customXml" Target="../customXml/item235.xml"/><Relationship Id="rId256" Type="http://schemas.openxmlformats.org/officeDocument/2006/relationships/customXml" Target="../customXml/item256.xml"/><Relationship Id="rId277" Type="http://schemas.openxmlformats.org/officeDocument/2006/relationships/customXml" Target="../customXml/item277.xml"/><Relationship Id="rId298" Type="http://schemas.openxmlformats.org/officeDocument/2006/relationships/customXml" Target="../customXml/item298.xml"/><Relationship Id="rId400" Type="http://schemas.openxmlformats.org/officeDocument/2006/relationships/slide" Target="slides/slide17.xml"/><Relationship Id="rId421" Type="http://schemas.openxmlformats.org/officeDocument/2006/relationships/presProps" Target="presProps.xml"/><Relationship Id="rId116" Type="http://schemas.openxmlformats.org/officeDocument/2006/relationships/customXml" Target="../customXml/item116.xml"/><Relationship Id="rId137" Type="http://schemas.openxmlformats.org/officeDocument/2006/relationships/customXml" Target="../customXml/item137.xml"/><Relationship Id="rId158" Type="http://schemas.openxmlformats.org/officeDocument/2006/relationships/customXml" Target="../customXml/item158.xml"/><Relationship Id="rId302" Type="http://schemas.openxmlformats.org/officeDocument/2006/relationships/customXml" Target="../customXml/item302.xml"/><Relationship Id="rId323" Type="http://schemas.openxmlformats.org/officeDocument/2006/relationships/customXml" Target="../customXml/item323.xml"/><Relationship Id="rId344" Type="http://schemas.openxmlformats.org/officeDocument/2006/relationships/customXml" Target="../customXml/item344.xml"/><Relationship Id="rId20" Type="http://schemas.openxmlformats.org/officeDocument/2006/relationships/customXml" Target="../customXml/item20.xml"/><Relationship Id="rId41" Type="http://schemas.openxmlformats.org/officeDocument/2006/relationships/customXml" Target="../customXml/item41.xml"/><Relationship Id="rId62" Type="http://schemas.openxmlformats.org/officeDocument/2006/relationships/customXml" Target="../customXml/item62.xml"/><Relationship Id="rId83" Type="http://schemas.openxmlformats.org/officeDocument/2006/relationships/customXml" Target="../customXml/item83.xml"/><Relationship Id="rId179" Type="http://schemas.openxmlformats.org/officeDocument/2006/relationships/customXml" Target="../customXml/item179.xml"/><Relationship Id="rId365" Type="http://schemas.openxmlformats.org/officeDocument/2006/relationships/customXml" Target="../customXml/item365.xml"/><Relationship Id="rId386" Type="http://schemas.openxmlformats.org/officeDocument/2006/relationships/slide" Target="slides/slide3.xml"/><Relationship Id="rId190" Type="http://schemas.openxmlformats.org/officeDocument/2006/relationships/customXml" Target="../customXml/item190.xml"/><Relationship Id="rId204" Type="http://schemas.openxmlformats.org/officeDocument/2006/relationships/customXml" Target="../customXml/item204.xml"/><Relationship Id="rId225" Type="http://schemas.openxmlformats.org/officeDocument/2006/relationships/customXml" Target="../customXml/item225.xml"/><Relationship Id="rId246" Type="http://schemas.openxmlformats.org/officeDocument/2006/relationships/customXml" Target="../customXml/item246.xml"/><Relationship Id="rId267" Type="http://schemas.openxmlformats.org/officeDocument/2006/relationships/customXml" Target="../customXml/item267.xml"/><Relationship Id="rId288" Type="http://schemas.openxmlformats.org/officeDocument/2006/relationships/customXml" Target="../customXml/item288.xml"/><Relationship Id="rId411" Type="http://schemas.openxmlformats.org/officeDocument/2006/relationships/slide" Target="slides/slide28.xml"/><Relationship Id="rId106" Type="http://schemas.openxmlformats.org/officeDocument/2006/relationships/customXml" Target="../customXml/item106.xml"/><Relationship Id="rId127" Type="http://schemas.openxmlformats.org/officeDocument/2006/relationships/customXml" Target="../customXml/item127.xml"/><Relationship Id="rId313" Type="http://schemas.openxmlformats.org/officeDocument/2006/relationships/customXml" Target="../customXml/item313.xml"/><Relationship Id="rId10" Type="http://schemas.openxmlformats.org/officeDocument/2006/relationships/customXml" Target="../customXml/item10.xml"/><Relationship Id="rId31" Type="http://schemas.openxmlformats.org/officeDocument/2006/relationships/customXml" Target="../customXml/item31.xml"/><Relationship Id="rId52" Type="http://schemas.openxmlformats.org/officeDocument/2006/relationships/customXml" Target="../customXml/item52.xml"/><Relationship Id="rId73" Type="http://schemas.openxmlformats.org/officeDocument/2006/relationships/customXml" Target="../customXml/item73.xml"/><Relationship Id="rId94" Type="http://schemas.openxmlformats.org/officeDocument/2006/relationships/customXml" Target="../customXml/item94.xml"/><Relationship Id="rId148" Type="http://schemas.openxmlformats.org/officeDocument/2006/relationships/customXml" Target="../customXml/item148.xml"/><Relationship Id="rId169" Type="http://schemas.openxmlformats.org/officeDocument/2006/relationships/customXml" Target="../customXml/item169.xml"/><Relationship Id="rId334" Type="http://schemas.openxmlformats.org/officeDocument/2006/relationships/customXml" Target="../customXml/item334.xml"/><Relationship Id="rId355" Type="http://schemas.openxmlformats.org/officeDocument/2006/relationships/customXml" Target="../customXml/item355.xml"/><Relationship Id="rId376" Type="http://schemas.openxmlformats.org/officeDocument/2006/relationships/customXml" Target="../customXml/item376.xml"/><Relationship Id="rId397" Type="http://schemas.openxmlformats.org/officeDocument/2006/relationships/slide" Target="slides/slide14.xml"/><Relationship Id="rId4" Type="http://schemas.openxmlformats.org/officeDocument/2006/relationships/customXml" Target="../customXml/item4.xml"/><Relationship Id="rId180" Type="http://schemas.openxmlformats.org/officeDocument/2006/relationships/customXml" Target="../customXml/item180.xml"/><Relationship Id="rId215" Type="http://schemas.openxmlformats.org/officeDocument/2006/relationships/customXml" Target="../customXml/item215.xml"/><Relationship Id="rId236" Type="http://schemas.openxmlformats.org/officeDocument/2006/relationships/customXml" Target="../customXml/item236.xml"/><Relationship Id="rId257" Type="http://schemas.openxmlformats.org/officeDocument/2006/relationships/customXml" Target="../customXml/item257.xml"/><Relationship Id="rId278" Type="http://schemas.openxmlformats.org/officeDocument/2006/relationships/customXml" Target="../customXml/item278.xml"/><Relationship Id="rId401" Type="http://schemas.openxmlformats.org/officeDocument/2006/relationships/slide" Target="slides/slide18.xml"/><Relationship Id="rId422" Type="http://schemas.openxmlformats.org/officeDocument/2006/relationships/viewProps" Target="viewProps.xml"/><Relationship Id="rId303" Type="http://schemas.openxmlformats.org/officeDocument/2006/relationships/customXml" Target="../customXml/item303.xml"/><Relationship Id="rId42" Type="http://schemas.openxmlformats.org/officeDocument/2006/relationships/customXml" Target="../customXml/item42.xml"/><Relationship Id="rId84" Type="http://schemas.openxmlformats.org/officeDocument/2006/relationships/customXml" Target="../customXml/item84.xml"/><Relationship Id="rId138" Type="http://schemas.openxmlformats.org/officeDocument/2006/relationships/customXml" Target="../customXml/item138.xml"/><Relationship Id="rId345" Type="http://schemas.openxmlformats.org/officeDocument/2006/relationships/customXml" Target="../customXml/item345.xml"/><Relationship Id="rId387" Type="http://schemas.openxmlformats.org/officeDocument/2006/relationships/slide" Target="slides/slide4.xml"/><Relationship Id="rId191" Type="http://schemas.openxmlformats.org/officeDocument/2006/relationships/customXml" Target="../customXml/item191.xml"/><Relationship Id="rId205" Type="http://schemas.openxmlformats.org/officeDocument/2006/relationships/customXml" Target="../customXml/item205.xml"/><Relationship Id="rId247" Type="http://schemas.openxmlformats.org/officeDocument/2006/relationships/customXml" Target="../customXml/item247.xml"/><Relationship Id="rId412" Type="http://schemas.openxmlformats.org/officeDocument/2006/relationships/slide" Target="slides/slide29.xml"/><Relationship Id="rId107" Type="http://schemas.openxmlformats.org/officeDocument/2006/relationships/customXml" Target="../customXml/item107.xml"/><Relationship Id="rId289" Type="http://schemas.openxmlformats.org/officeDocument/2006/relationships/customXml" Target="../customXml/item289.xml"/><Relationship Id="rId11" Type="http://schemas.openxmlformats.org/officeDocument/2006/relationships/customXml" Target="../customXml/item11.xml"/><Relationship Id="rId53" Type="http://schemas.openxmlformats.org/officeDocument/2006/relationships/customXml" Target="../customXml/item53.xml"/><Relationship Id="rId149" Type="http://schemas.openxmlformats.org/officeDocument/2006/relationships/customXml" Target="../customXml/item149.xml"/><Relationship Id="rId314" Type="http://schemas.openxmlformats.org/officeDocument/2006/relationships/customXml" Target="../customXml/item314.xml"/><Relationship Id="rId356" Type="http://schemas.openxmlformats.org/officeDocument/2006/relationships/customXml" Target="../customXml/item356.xml"/><Relationship Id="rId398" Type="http://schemas.openxmlformats.org/officeDocument/2006/relationships/slide" Target="slides/slide15.xml"/><Relationship Id="rId95" Type="http://schemas.openxmlformats.org/officeDocument/2006/relationships/customXml" Target="../customXml/item95.xml"/><Relationship Id="rId160" Type="http://schemas.openxmlformats.org/officeDocument/2006/relationships/customXml" Target="../customXml/item160.xml"/><Relationship Id="rId216" Type="http://schemas.openxmlformats.org/officeDocument/2006/relationships/customXml" Target="../customXml/item216.xml"/><Relationship Id="rId423" Type="http://schemas.openxmlformats.org/officeDocument/2006/relationships/theme" Target="theme/theme1.xml"/><Relationship Id="rId258" Type="http://schemas.openxmlformats.org/officeDocument/2006/relationships/customXml" Target="../customXml/item258.xml"/><Relationship Id="rId22" Type="http://schemas.openxmlformats.org/officeDocument/2006/relationships/customXml" Target="../customXml/item22.xml"/><Relationship Id="rId64" Type="http://schemas.openxmlformats.org/officeDocument/2006/relationships/customXml" Target="../customXml/item64.xml"/><Relationship Id="rId118" Type="http://schemas.openxmlformats.org/officeDocument/2006/relationships/customXml" Target="../customXml/item118.xml"/><Relationship Id="rId325" Type="http://schemas.openxmlformats.org/officeDocument/2006/relationships/customXml" Target="../customXml/item325.xml"/><Relationship Id="rId367" Type="http://schemas.openxmlformats.org/officeDocument/2006/relationships/customXml" Target="../customXml/item367.xml"/><Relationship Id="rId171" Type="http://schemas.openxmlformats.org/officeDocument/2006/relationships/customXml" Target="../customXml/item171.xml"/><Relationship Id="rId227" Type="http://schemas.openxmlformats.org/officeDocument/2006/relationships/customXml" Target="../customXml/item227.xml"/><Relationship Id="rId269" Type="http://schemas.openxmlformats.org/officeDocument/2006/relationships/customXml" Target="../customXml/item269.xml"/><Relationship Id="rId33" Type="http://schemas.openxmlformats.org/officeDocument/2006/relationships/customXml" Target="../customXml/item33.xml"/><Relationship Id="rId129" Type="http://schemas.openxmlformats.org/officeDocument/2006/relationships/customXml" Target="../customXml/item129.xml"/><Relationship Id="rId280" Type="http://schemas.openxmlformats.org/officeDocument/2006/relationships/customXml" Target="../customXml/item280.xml"/><Relationship Id="rId336" Type="http://schemas.openxmlformats.org/officeDocument/2006/relationships/customXml" Target="../customXml/item336.xml"/><Relationship Id="rId75" Type="http://schemas.openxmlformats.org/officeDocument/2006/relationships/customXml" Target="../customXml/item75.xml"/><Relationship Id="rId140" Type="http://schemas.openxmlformats.org/officeDocument/2006/relationships/customXml" Target="../customXml/item140.xml"/><Relationship Id="rId182" Type="http://schemas.openxmlformats.org/officeDocument/2006/relationships/customXml" Target="../customXml/item182.xml"/><Relationship Id="rId378" Type="http://schemas.openxmlformats.org/officeDocument/2006/relationships/customXml" Target="../customXml/item378.xml"/><Relationship Id="rId403" Type="http://schemas.openxmlformats.org/officeDocument/2006/relationships/slide" Target="slides/slide20.xml"/><Relationship Id="rId6" Type="http://schemas.openxmlformats.org/officeDocument/2006/relationships/customXml" Target="../customXml/item6.xml"/><Relationship Id="rId238" Type="http://schemas.openxmlformats.org/officeDocument/2006/relationships/customXml" Target="../customXml/item238.xml"/><Relationship Id="rId291" Type="http://schemas.openxmlformats.org/officeDocument/2006/relationships/customXml" Target="../customXml/item291.xml"/><Relationship Id="rId305" Type="http://schemas.openxmlformats.org/officeDocument/2006/relationships/customXml" Target="../customXml/item305.xml"/><Relationship Id="rId347" Type="http://schemas.openxmlformats.org/officeDocument/2006/relationships/customXml" Target="../customXml/item347.xml"/><Relationship Id="rId44" Type="http://schemas.openxmlformats.org/officeDocument/2006/relationships/customXml" Target="../customXml/item44.xml"/><Relationship Id="rId86" Type="http://schemas.openxmlformats.org/officeDocument/2006/relationships/customXml" Target="../customXml/item86.xml"/><Relationship Id="rId151" Type="http://schemas.openxmlformats.org/officeDocument/2006/relationships/customXml" Target="../customXml/item151.xml"/><Relationship Id="rId389" Type="http://schemas.openxmlformats.org/officeDocument/2006/relationships/slide" Target="slides/slide6.xml"/><Relationship Id="rId193" Type="http://schemas.openxmlformats.org/officeDocument/2006/relationships/customXml" Target="../customXml/item193.xml"/><Relationship Id="rId207" Type="http://schemas.openxmlformats.org/officeDocument/2006/relationships/customXml" Target="../customXml/item207.xml"/><Relationship Id="rId249" Type="http://schemas.openxmlformats.org/officeDocument/2006/relationships/customXml" Target="../customXml/item249.xml"/><Relationship Id="rId414" Type="http://schemas.openxmlformats.org/officeDocument/2006/relationships/slide" Target="slides/slide31.xml"/><Relationship Id="rId13" Type="http://schemas.openxmlformats.org/officeDocument/2006/relationships/customXml" Target="../customXml/item13.xml"/><Relationship Id="rId109" Type="http://schemas.openxmlformats.org/officeDocument/2006/relationships/customXml" Target="../customXml/item109.xml"/><Relationship Id="rId260" Type="http://schemas.openxmlformats.org/officeDocument/2006/relationships/customXml" Target="../customXml/item260.xml"/><Relationship Id="rId316" Type="http://schemas.openxmlformats.org/officeDocument/2006/relationships/customXml" Target="../customXml/item316.xml"/><Relationship Id="rId55" Type="http://schemas.openxmlformats.org/officeDocument/2006/relationships/customXml" Target="../customXml/item55.xml"/><Relationship Id="rId97" Type="http://schemas.openxmlformats.org/officeDocument/2006/relationships/customXml" Target="../customXml/item97.xml"/><Relationship Id="rId120" Type="http://schemas.openxmlformats.org/officeDocument/2006/relationships/customXml" Target="../customXml/item120.xml"/><Relationship Id="rId358" Type="http://schemas.openxmlformats.org/officeDocument/2006/relationships/customXml" Target="../customXml/item358.xml"/><Relationship Id="rId162" Type="http://schemas.openxmlformats.org/officeDocument/2006/relationships/customXml" Target="../customXml/item162.xml"/><Relationship Id="rId218" Type="http://schemas.openxmlformats.org/officeDocument/2006/relationships/customXml" Target="../customXml/item218.xml"/><Relationship Id="rId271" Type="http://schemas.openxmlformats.org/officeDocument/2006/relationships/customXml" Target="../customXml/item271.xml"/><Relationship Id="rId24" Type="http://schemas.openxmlformats.org/officeDocument/2006/relationships/customXml" Target="../customXml/item24.xml"/><Relationship Id="rId66" Type="http://schemas.openxmlformats.org/officeDocument/2006/relationships/customXml" Target="../customXml/item66.xml"/><Relationship Id="rId131" Type="http://schemas.openxmlformats.org/officeDocument/2006/relationships/customXml" Target="../customXml/item131.xml"/><Relationship Id="rId327" Type="http://schemas.openxmlformats.org/officeDocument/2006/relationships/customXml" Target="../customXml/item327.xml"/><Relationship Id="rId369" Type="http://schemas.openxmlformats.org/officeDocument/2006/relationships/customXml" Target="../customXml/item369.xml"/><Relationship Id="rId173" Type="http://schemas.openxmlformats.org/officeDocument/2006/relationships/customXml" Target="../customXml/item173.xml"/><Relationship Id="rId229" Type="http://schemas.openxmlformats.org/officeDocument/2006/relationships/customXml" Target="../customXml/item229.xml"/><Relationship Id="rId380" Type="http://schemas.openxmlformats.org/officeDocument/2006/relationships/customXml" Target="../customXml/item380.xml"/><Relationship Id="rId240" Type="http://schemas.openxmlformats.org/officeDocument/2006/relationships/customXml" Target="../customXml/item240.xml"/><Relationship Id="rId35" Type="http://schemas.openxmlformats.org/officeDocument/2006/relationships/customXml" Target="../customXml/item35.xml"/><Relationship Id="rId77" Type="http://schemas.openxmlformats.org/officeDocument/2006/relationships/customXml" Target="../customXml/item77.xml"/><Relationship Id="rId100" Type="http://schemas.openxmlformats.org/officeDocument/2006/relationships/customXml" Target="../customXml/item100.xml"/><Relationship Id="rId282" Type="http://schemas.openxmlformats.org/officeDocument/2006/relationships/customXml" Target="../customXml/item282.xml"/><Relationship Id="rId338" Type="http://schemas.openxmlformats.org/officeDocument/2006/relationships/customXml" Target="../customXml/item338.xml"/><Relationship Id="rId8" Type="http://schemas.openxmlformats.org/officeDocument/2006/relationships/customXml" Target="../customXml/item8.xml"/><Relationship Id="rId142" Type="http://schemas.openxmlformats.org/officeDocument/2006/relationships/customXml" Target="../customXml/item142.xml"/><Relationship Id="rId184" Type="http://schemas.openxmlformats.org/officeDocument/2006/relationships/customXml" Target="../customXml/item184.xml"/><Relationship Id="rId391" Type="http://schemas.openxmlformats.org/officeDocument/2006/relationships/slide" Target="slides/slide8.xml"/><Relationship Id="rId405" Type="http://schemas.openxmlformats.org/officeDocument/2006/relationships/slide" Target="slides/slide22.xml"/><Relationship Id="rId251" Type="http://schemas.openxmlformats.org/officeDocument/2006/relationships/customXml" Target="../customXml/item251.xml"/><Relationship Id="rId46" Type="http://schemas.openxmlformats.org/officeDocument/2006/relationships/customXml" Target="../customXml/item46.xml"/><Relationship Id="rId293" Type="http://schemas.openxmlformats.org/officeDocument/2006/relationships/customXml" Target="../customXml/item293.xml"/><Relationship Id="rId307" Type="http://schemas.openxmlformats.org/officeDocument/2006/relationships/customXml" Target="../customXml/item307.xml"/><Relationship Id="rId349" Type="http://schemas.openxmlformats.org/officeDocument/2006/relationships/customXml" Target="../customXml/item349.xml"/><Relationship Id="rId88" Type="http://schemas.openxmlformats.org/officeDocument/2006/relationships/customXml" Target="../customXml/item88.xml"/><Relationship Id="rId111" Type="http://schemas.openxmlformats.org/officeDocument/2006/relationships/customXml" Target="../customXml/item111.xml"/><Relationship Id="rId153" Type="http://schemas.openxmlformats.org/officeDocument/2006/relationships/customXml" Target="../customXml/item153.xml"/><Relationship Id="rId195" Type="http://schemas.openxmlformats.org/officeDocument/2006/relationships/customXml" Target="../customXml/item195.xml"/><Relationship Id="rId209" Type="http://schemas.openxmlformats.org/officeDocument/2006/relationships/customXml" Target="../customXml/item209.xml"/><Relationship Id="rId360" Type="http://schemas.openxmlformats.org/officeDocument/2006/relationships/customXml" Target="../customXml/item360.xml"/><Relationship Id="rId416" Type="http://schemas.openxmlformats.org/officeDocument/2006/relationships/slide" Target="slides/slide33.xml"/><Relationship Id="rId220" Type="http://schemas.openxmlformats.org/officeDocument/2006/relationships/customXml" Target="../customXml/item220.xml"/><Relationship Id="rId15" Type="http://schemas.openxmlformats.org/officeDocument/2006/relationships/customXml" Target="../customXml/item15.xml"/><Relationship Id="rId57" Type="http://schemas.openxmlformats.org/officeDocument/2006/relationships/customXml" Target="../customXml/item57.xml"/><Relationship Id="rId262" Type="http://schemas.openxmlformats.org/officeDocument/2006/relationships/customXml" Target="../customXml/item262.xml"/><Relationship Id="rId318" Type="http://schemas.openxmlformats.org/officeDocument/2006/relationships/customXml" Target="../customXml/item318.xml"/><Relationship Id="rId99" Type="http://schemas.openxmlformats.org/officeDocument/2006/relationships/customXml" Target="../customXml/item99.xml"/><Relationship Id="rId122" Type="http://schemas.openxmlformats.org/officeDocument/2006/relationships/customXml" Target="../customXml/item122.xml"/><Relationship Id="rId164" Type="http://schemas.openxmlformats.org/officeDocument/2006/relationships/customXml" Target="../customXml/item164.xml"/><Relationship Id="rId371" Type="http://schemas.openxmlformats.org/officeDocument/2006/relationships/customXml" Target="../customXml/item371.xml"/><Relationship Id="rId26" Type="http://schemas.openxmlformats.org/officeDocument/2006/relationships/customXml" Target="../customXml/item26.xml"/><Relationship Id="rId231" Type="http://schemas.openxmlformats.org/officeDocument/2006/relationships/customXml" Target="../customXml/item231.xml"/><Relationship Id="rId273" Type="http://schemas.openxmlformats.org/officeDocument/2006/relationships/customXml" Target="../customXml/item273.xml"/><Relationship Id="rId329" Type="http://schemas.openxmlformats.org/officeDocument/2006/relationships/customXml" Target="../customXml/item329.xml"/><Relationship Id="rId68" Type="http://schemas.openxmlformats.org/officeDocument/2006/relationships/customXml" Target="../customXml/item68.xml"/><Relationship Id="rId133" Type="http://schemas.openxmlformats.org/officeDocument/2006/relationships/customXml" Target="../customXml/item133.xml"/><Relationship Id="rId175" Type="http://schemas.openxmlformats.org/officeDocument/2006/relationships/customXml" Target="../customXml/item175.xml"/><Relationship Id="rId340" Type="http://schemas.openxmlformats.org/officeDocument/2006/relationships/customXml" Target="../customXml/item340.xml"/><Relationship Id="rId200" Type="http://schemas.openxmlformats.org/officeDocument/2006/relationships/customXml" Target="../customXml/item200.xml"/><Relationship Id="rId382" Type="http://schemas.openxmlformats.org/officeDocument/2006/relationships/customXml" Target="../customXml/item382.xml"/><Relationship Id="rId242" Type="http://schemas.openxmlformats.org/officeDocument/2006/relationships/customXml" Target="../customXml/item242.xml"/><Relationship Id="rId284" Type="http://schemas.openxmlformats.org/officeDocument/2006/relationships/customXml" Target="../customXml/item284.xml"/><Relationship Id="rId37" Type="http://schemas.openxmlformats.org/officeDocument/2006/relationships/customXml" Target="../customXml/item37.xml"/><Relationship Id="rId79" Type="http://schemas.openxmlformats.org/officeDocument/2006/relationships/customXml" Target="../customXml/item79.xml"/><Relationship Id="rId102" Type="http://schemas.openxmlformats.org/officeDocument/2006/relationships/customXml" Target="../customXml/item102.xml"/><Relationship Id="rId144" Type="http://schemas.openxmlformats.org/officeDocument/2006/relationships/customXml" Target="../customXml/item144.xml"/><Relationship Id="rId90" Type="http://schemas.openxmlformats.org/officeDocument/2006/relationships/customXml" Target="../customXml/item90.xml"/><Relationship Id="rId186" Type="http://schemas.openxmlformats.org/officeDocument/2006/relationships/customXml" Target="../customXml/item186.xml"/><Relationship Id="rId351" Type="http://schemas.openxmlformats.org/officeDocument/2006/relationships/customXml" Target="../customXml/item351.xml"/><Relationship Id="rId393" Type="http://schemas.openxmlformats.org/officeDocument/2006/relationships/slide" Target="slides/slide10.xml"/><Relationship Id="rId407" Type="http://schemas.openxmlformats.org/officeDocument/2006/relationships/slide" Target="slides/slide24.xml"/><Relationship Id="rId211" Type="http://schemas.openxmlformats.org/officeDocument/2006/relationships/customXml" Target="../customXml/item211.xml"/><Relationship Id="rId253" Type="http://schemas.openxmlformats.org/officeDocument/2006/relationships/customXml" Target="../customXml/item253.xml"/><Relationship Id="rId295" Type="http://schemas.openxmlformats.org/officeDocument/2006/relationships/customXml" Target="../customXml/item295.xml"/><Relationship Id="rId309" Type="http://schemas.openxmlformats.org/officeDocument/2006/relationships/customXml" Target="../customXml/item309.xml"/><Relationship Id="rId48" Type="http://schemas.openxmlformats.org/officeDocument/2006/relationships/customXml" Target="../customXml/item48.xml"/><Relationship Id="rId113" Type="http://schemas.openxmlformats.org/officeDocument/2006/relationships/customXml" Target="../customXml/item113.xml"/><Relationship Id="rId320" Type="http://schemas.openxmlformats.org/officeDocument/2006/relationships/customXml" Target="../customXml/item320.xml"/><Relationship Id="rId155" Type="http://schemas.openxmlformats.org/officeDocument/2006/relationships/customXml" Target="../customXml/item155.xml"/><Relationship Id="rId197" Type="http://schemas.openxmlformats.org/officeDocument/2006/relationships/customXml" Target="../customXml/item197.xml"/><Relationship Id="rId362" Type="http://schemas.openxmlformats.org/officeDocument/2006/relationships/customXml" Target="../customXml/item362.xml"/><Relationship Id="rId418" Type="http://schemas.openxmlformats.org/officeDocument/2006/relationships/slide" Target="slides/slide35.xml"/><Relationship Id="rId222" Type="http://schemas.openxmlformats.org/officeDocument/2006/relationships/customXml" Target="../customXml/item222.xml"/><Relationship Id="rId264" Type="http://schemas.openxmlformats.org/officeDocument/2006/relationships/customXml" Target="../customXml/item26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0594" name="Rectangle 2"/>
          <p:cNvSpPr>
            <a:spLocks noGrp="1" noChangeArrowheads="1"/>
          </p:cNvSpPr>
          <p:nvPr>
            <p:ph type="hdr" sz="quarter"/>
          </p:nvPr>
        </p:nvSpPr>
        <p:spPr bwMode="auto">
          <a:xfrm>
            <a:off x="0" y="0"/>
            <a:ext cx="3078163" cy="4492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atin typeface="Arial" pitchFamily="34" charset="0"/>
                <a:ea typeface="+mn-ea"/>
              </a:defRPr>
            </a:lvl1pPr>
          </a:lstStyle>
          <a:p>
            <a:pPr>
              <a:defRPr/>
            </a:pPr>
            <a:endParaRPr lang="en-US" altLang="zh-CN"/>
          </a:p>
        </p:txBody>
      </p:sp>
      <p:sp>
        <p:nvSpPr>
          <p:cNvPr id="110595" name="Rectangle 3"/>
          <p:cNvSpPr>
            <a:spLocks noGrp="1" noChangeArrowheads="1"/>
          </p:cNvSpPr>
          <p:nvPr>
            <p:ph type="dt" sz="quarter" idx="1"/>
          </p:nvPr>
        </p:nvSpPr>
        <p:spPr bwMode="auto">
          <a:xfrm>
            <a:off x="4022725" y="0"/>
            <a:ext cx="3078163" cy="4492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34" charset="0"/>
                <a:ea typeface="+mn-ea"/>
              </a:defRPr>
            </a:lvl1pPr>
          </a:lstStyle>
          <a:p>
            <a:pPr>
              <a:defRPr/>
            </a:pPr>
            <a:fld id="{E8DEFED1-AC88-4D9D-B5AE-78FAB8B49830}" type="datetime1">
              <a:rPr lang="zh-CN" altLang="en-US"/>
              <a:pPr>
                <a:defRPr/>
              </a:pPr>
              <a:t>2018/11/19</a:t>
            </a:fld>
            <a:endParaRPr lang="en-US" altLang="zh-CN"/>
          </a:p>
        </p:txBody>
      </p:sp>
      <p:sp>
        <p:nvSpPr>
          <p:cNvPr id="110596" name="Rectangle 4"/>
          <p:cNvSpPr>
            <a:spLocks noGrp="1" noChangeArrowheads="1"/>
          </p:cNvSpPr>
          <p:nvPr>
            <p:ph type="ftr" sz="quarter" idx="2"/>
          </p:nvPr>
        </p:nvSpPr>
        <p:spPr bwMode="auto">
          <a:xfrm>
            <a:off x="0" y="8540750"/>
            <a:ext cx="3078163" cy="4492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atin typeface="Arial" pitchFamily="34" charset="0"/>
                <a:ea typeface="+mn-ea"/>
              </a:defRPr>
            </a:lvl1pPr>
          </a:lstStyle>
          <a:p>
            <a:pPr>
              <a:defRPr/>
            </a:pPr>
            <a:endParaRPr lang="en-US" altLang="zh-CN"/>
          </a:p>
        </p:txBody>
      </p:sp>
      <p:sp>
        <p:nvSpPr>
          <p:cNvPr id="110597" name="Rectangle 5"/>
          <p:cNvSpPr>
            <a:spLocks noGrp="1" noChangeArrowheads="1"/>
          </p:cNvSpPr>
          <p:nvPr>
            <p:ph type="sldNum" sz="quarter" idx="3"/>
          </p:nvPr>
        </p:nvSpPr>
        <p:spPr bwMode="auto">
          <a:xfrm>
            <a:off x="4022725" y="8540750"/>
            <a:ext cx="3078163" cy="4492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3BA688CF-3C29-4599-BB09-ED00C48A41C5}" type="slidenum">
              <a:rPr lang="en-US" altLang="zh-CN"/>
              <a:pPr>
                <a:defRPr/>
              </a:pPr>
              <a:t>‹#›</a:t>
            </a:fld>
            <a:endParaRPr lang="en-US" altLang="zh-CN"/>
          </a:p>
        </p:txBody>
      </p:sp>
    </p:spTree>
    <p:extLst>
      <p:ext uri="{BB962C8B-B14F-4D97-AF65-F5344CB8AC3E}">
        <p14:creationId xmlns:p14="http://schemas.microsoft.com/office/powerpoint/2010/main" val="329103469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449263"/>
          </a:xfrm>
          <a:prstGeom prst="rect">
            <a:avLst/>
          </a:prstGeom>
        </p:spPr>
        <p:txBody>
          <a:bodyPr vert="horz" lIns="91440" tIns="45720" rIns="91440" bIns="45720" rtlCol="0"/>
          <a:lstStyle>
            <a:lvl1pPr algn="l" eaLnBrk="1" hangingPunct="1">
              <a:defRPr sz="1200">
                <a:latin typeface="Arial" pitchFamily="34" charset="0"/>
                <a:ea typeface="+mn-ea"/>
              </a:defRPr>
            </a:lvl1pPr>
          </a:lstStyle>
          <a:p>
            <a:pPr>
              <a:defRPr/>
            </a:pPr>
            <a:endParaRPr lang="zh-CN" altLang="en-US"/>
          </a:p>
        </p:txBody>
      </p:sp>
      <p:sp>
        <p:nvSpPr>
          <p:cNvPr id="3" name="日期占位符 2"/>
          <p:cNvSpPr>
            <a:spLocks noGrp="1"/>
          </p:cNvSpPr>
          <p:nvPr>
            <p:ph type="dt" idx="1"/>
          </p:nvPr>
        </p:nvSpPr>
        <p:spPr>
          <a:xfrm>
            <a:off x="4022725" y="0"/>
            <a:ext cx="3078163" cy="449263"/>
          </a:xfrm>
          <a:prstGeom prst="rect">
            <a:avLst/>
          </a:prstGeom>
        </p:spPr>
        <p:txBody>
          <a:bodyPr vert="horz" lIns="91440" tIns="45720" rIns="91440" bIns="45720" rtlCol="0"/>
          <a:lstStyle>
            <a:lvl1pPr algn="r" eaLnBrk="1" hangingPunct="1">
              <a:defRPr sz="1200">
                <a:latin typeface="Arial" pitchFamily="34" charset="0"/>
                <a:ea typeface="+mn-ea"/>
              </a:defRPr>
            </a:lvl1pPr>
          </a:lstStyle>
          <a:p>
            <a:pPr>
              <a:defRPr/>
            </a:pPr>
            <a:fld id="{65355E6B-1D05-4C0D-8735-027EECAEEE00}" type="datetime1">
              <a:rPr lang="zh-CN" altLang="en-US"/>
              <a:pPr>
                <a:defRPr/>
              </a:pPr>
              <a:t>2018/11/19</a:t>
            </a:fld>
            <a:endParaRPr lang="zh-CN" altLang="en-US"/>
          </a:p>
        </p:txBody>
      </p:sp>
      <p:sp>
        <p:nvSpPr>
          <p:cNvPr id="4" name="幻灯片图像占位符 3"/>
          <p:cNvSpPr>
            <a:spLocks noGrp="1" noRot="1" noChangeAspect="1"/>
          </p:cNvSpPr>
          <p:nvPr>
            <p:ph type="sldImg" idx="2"/>
          </p:nvPr>
        </p:nvSpPr>
        <p:spPr>
          <a:xfrm>
            <a:off x="1303338" y="674688"/>
            <a:ext cx="4495800" cy="337185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709613" y="4270375"/>
            <a:ext cx="5683250" cy="4046538"/>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540750"/>
            <a:ext cx="3078163" cy="449263"/>
          </a:xfrm>
          <a:prstGeom prst="rect">
            <a:avLst/>
          </a:prstGeom>
        </p:spPr>
        <p:txBody>
          <a:bodyPr vert="horz" lIns="91440" tIns="45720" rIns="91440" bIns="45720" rtlCol="0" anchor="b"/>
          <a:lstStyle>
            <a:lvl1pPr algn="l" eaLnBrk="1" hangingPunct="1">
              <a:defRPr sz="1200">
                <a:latin typeface="Arial" pitchFamily="34" charset="0"/>
                <a:ea typeface="+mn-ea"/>
              </a:defRPr>
            </a:lvl1pPr>
          </a:lstStyle>
          <a:p>
            <a:pPr>
              <a:defRPr/>
            </a:pPr>
            <a:endParaRPr lang="zh-CN" altLang="en-US"/>
          </a:p>
        </p:txBody>
      </p:sp>
      <p:sp>
        <p:nvSpPr>
          <p:cNvPr id="7" name="灯片编号占位符 6"/>
          <p:cNvSpPr>
            <a:spLocks noGrp="1"/>
          </p:cNvSpPr>
          <p:nvPr>
            <p:ph type="sldNum" sz="quarter" idx="5"/>
          </p:nvPr>
        </p:nvSpPr>
        <p:spPr>
          <a:xfrm>
            <a:off x="4022725" y="8540750"/>
            <a:ext cx="3078163" cy="449263"/>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D30D2157-0268-42F2-B6BE-2B8314433A0D}" type="slidenum">
              <a:rPr lang="zh-CN" altLang="en-US"/>
              <a:pPr>
                <a:defRPr/>
              </a:pPr>
              <a:t>‹#›</a:t>
            </a:fld>
            <a:endParaRPr lang="zh-CN" altLang="en-US"/>
          </a:p>
        </p:txBody>
      </p:sp>
      <p:sp>
        <p:nvSpPr>
          <p:cNvPr id="8" name="灯片编号占位符 6"/>
          <p:cNvSpPr txBox="1">
            <a:spLocks/>
          </p:cNvSpPr>
          <p:nvPr/>
        </p:nvSpPr>
        <p:spPr>
          <a:xfrm>
            <a:off x="2682874" y="3581400"/>
            <a:ext cx="3078163" cy="449263"/>
          </a:xfrm>
          <a:prstGeom prst="rect">
            <a:avLst/>
          </a:prstGeom>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200"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defRPr/>
            </a:pPr>
            <a:fld id="{D30D2157-0268-42F2-B6BE-2B8314433A0D}" type="slidenum">
              <a:rPr lang="zh-CN" altLang="en-US" smtClean="0"/>
              <a:pPr>
                <a:defRPr/>
              </a:pPr>
              <a:t>‹#›</a:t>
            </a:fld>
            <a:endParaRPr lang="zh-CN" altLang="en-US" dirty="0"/>
          </a:p>
        </p:txBody>
      </p:sp>
    </p:spTree>
    <p:extLst>
      <p:ext uri="{BB962C8B-B14F-4D97-AF65-F5344CB8AC3E}">
        <p14:creationId xmlns:p14="http://schemas.microsoft.com/office/powerpoint/2010/main" val="1897077"/>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30D2157-0268-42F2-B6BE-2B8314433A0D}" type="slidenum">
              <a:rPr lang="zh-CN" altLang="en-US" smtClean="0"/>
              <a:pPr>
                <a:defRPr/>
              </a:pPr>
              <a:t>1</a:t>
            </a:fld>
            <a:endParaRPr lang="zh-CN" altLang="en-US"/>
          </a:p>
        </p:txBody>
      </p:sp>
    </p:spTree>
    <p:extLst>
      <p:ext uri="{BB962C8B-B14F-4D97-AF65-F5344CB8AC3E}">
        <p14:creationId xmlns:p14="http://schemas.microsoft.com/office/powerpoint/2010/main" val="12974557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10</a:t>
            </a:fld>
            <a:endParaRPr lang="zh-CN" altLang="en-US"/>
          </a:p>
        </p:txBody>
      </p:sp>
    </p:spTree>
    <p:extLst>
      <p:ext uri="{BB962C8B-B14F-4D97-AF65-F5344CB8AC3E}">
        <p14:creationId xmlns:p14="http://schemas.microsoft.com/office/powerpoint/2010/main" val="3168328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11</a:t>
            </a:fld>
            <a:endParaRPr lang="zh-CN" altLang="en-US"/>
          </a:p>
        </p:txBody>
      </p:sp>
    </p:spTree>
    <p:extLst>
      <p:ext uri="{BB962C8B-B14F-4D97-AF65-F5344CB8AC3E}">
        <p14:creationId xmlns:p14="http://schemas.microsoft.com/office/powerpoint/2010/main" val="6089956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12</a:t>
            </a:fld>
            <a:endParaRPr lang="zh-CN" altLang="en-US"/>
          </a:p>
        </p:txBody>
      </p:sp>
    </p:spTree>
    <p:extLst>
      <p:ext uri="{BB962C8B-B14F-4D97-AF65-F5344CB8AC3E}">
        <p14:creationId xmlns:p14="http://schemas.microsoft.com/office/powerpoint/2010/main" val="1881422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13</a:t>
            </a:fld>
            <a:endParaRPr lang="zh-CN" altLang="en-US"/>
          </a:p>
        </p:txBody>
      </p:sp>
    </p:spTree>
    <p:extLst>
      <p:ext uri="{BB962C8B-B14F-4D97-AF65-F5344CB8AC3E}">
        <p14:creationId xmlns:p14="http://schemas.microsoft.com/office/powerpoint/2010/main" val="3171719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14</a:t>
            </a:fld>
            <a:endParaRPr lang="zh-CN" altLang="en-US"/>
          </a:p>
        </p:txBody>
      </p:sp>
    </p:spTree>
    <p:extLst>
      <p:ext uri="{BB962C8B-B14F-4D97-AF65-F5344CB8AC3E}">
        <p14:creationId xmlns:p14="http://schemas.microsoft.com/office/powerpoint/2010/main" val="3437194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15</a:t>
            </a:fld>
            <a:endParaRPr lang="zh-CN" altLang="en-US"/>
          </a:p>
        </p:txBody>
      </p:sp>
    </p:spTree>
    <p:extLst>
      <p:ext uri="{BB962C8B-B14F-4D97-AF65-F5344CB8AC3E}">
        <p14:creationId xmlns:p14="http://schemas.microsoft.com/office/powerpoint/2010/main" val="39022969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16</a:t>
            </a:fld>
            <a:endParaRPr lang="zh-CN" altLang="en-US"/>
          </a:p>
        </p:txBody>
      </p:sp>
    </p:spTree>
    <p:extLst>
      <p:ext uri="{BB962C8B-B14F-4D97-AF65-F5344CB8AC3E}">
        <p14:creationId xmlns:p14="http://schemas.microsoft.com/office/powerpoint/2010/main" val="4105469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17</a:t>
            </a:fld>
            <a:endParaRPr lang="zh-CN" altLang="en-US"/>
          </a:p>
        </p:txBody>
      </p:sp>
    </p:spTree>
    <p:extLst>
      <p:ext uri="{BB962C8B-B14F-4D97-AF65-F5344CB8AC3E}">
        <p14:creationId xmlns:p14="http://schemas.microsoft.com/office/powerpoint/2010/main" val="19602096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18</a:t>
            </a:fld>
            <a:endParaRPr lang="zh-CN" altLang="en-US"/>
          </a:p>
        </p:txBody>
      </p:sp>
    </p:spTree>
    <p:extLst>
      <p:ext uri="{BB962C8B-B14F-4D97-AF65-F5344CB8AC3E}">
        <p14:creationId xmlns:p14="http://schemas.microsoft.com/office/powerpoint/2010/main" val="21585272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19</a:t>
            </a:fld>
            <a:endParaRPr lang="zh-CN" altLang="en-US"/>
          </a:p>
        </p:txBody>
      </p:sp>
    </p:spTree>
    <p:extLst>
      <p:ext uri="{BB962C8B-B14F-4D97-AF65-F5344CB8AC3E}">
        <p14:creationId xmlns:p14="http://schemas.microsoft.com/office/powerpoint/2010/main" val="3416564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2</a:t>
            </a:fld>
            <a:endParaRPr lang="zh-CN" altLang="en-US"/>
          </a:p>
        </p:txBody>
      </p:sp>
    </p:spTree>
    <p:extLst>
      <p:ext uri="{BB962C8B-B14F-4D97-AF65-F5344CB8AC3E}">
        <p14:creationId xmlns:p14="http://schemas.microsoft.com/office/powerpoint/2010/main" val="39464455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20</a:t>
            </a:fld>
            <a:endParaRPr lang="zh-CN" altLang="en-US"/>
          </a:p>
        </p:txBody>
      </p:sp>
    </p:spTree>
    <p:extLst>
      <p:ext uri="{BB962C8B-B14F-4D97-AF65-F5344CB8AC3E}">
        <p14:creationId xmlns:p14="http://schemas.microsoft.com/office/powerpoint/2010/main" val="1530857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21</a:t>
            </a:fld>
            <a:endParaRPr lang="zh-CN" altLang="en-US"/>
          </a:p>
        </p:txBody>
      </p:sp>
    </p:spTree>
    <p:extLst>
      <p:ext uri="{BB962C8B-B14F-4D97-AF65-F5344CB8AC3E}">
        <p14:creationId xmlns:p14="http://schemas.microsoft.com/office/powerpoint/2010/main" val="42635263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22</a:t>
            </a:fld>
            <a:endParaRPr lang="zh-CN" altLang="en-US"/>
          </a:p>
        </p:txBody>
      </p:sp>
    </p:spTree>
    <p:extLst>
      <p:ext uri="{BB962C8B-B14F-4D97-AF65-F5344CB8AC3E}">
        <p14:creationId xmlns:p14="http://schemas.microsoft.com/office/powerpoint/2010/main" val="32265669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23</a:t>
            </a:fld>
            <a:endParaRPr lang="zh-CN" altLang="en-US"/>
          </a:p>
        </p:txBody>
      </p:sp>
    </p:spTree>
    <p:extLst>
      <p:ext uri="{BB962C8B-B14F-4D97-AF65-F5344CB8AC3E}">
        <p14:creationId xmlns:p14="http://schemas.microsoft.com/office/powerpoint/2010/main" val="7488150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24</a:t>
            </a:fld>
            <a:endParaRPr lang="zh-CN" altLang="en-US"/>
          </a:p>
        </p:txBody>
      </p:sp>
    </p:spTree>
    <p:extLst>
      <p:ext uri="{BB962C8B-B14F-4D97-AF65-F5344CB8AC3E}">
        <p14:creationId xmlns:p14="http://schemas.microsoft.com/office/powerpoint/2010/main" val="7666706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25</a:t>
            </a:fld>
            <a:endParaRPr lang="zh-CN" altLang="en-US"/>
          </a:p>
        </p:txBody>
      </p:sp>
    </p:spTree>
    <p:extLst>
      <p:ext uri="{BB962C8B-B14F-4D97-AF65-F5344CB8AC3E}">
        <p14:creationId xmlns:p14="http://schemas.microsoft.com/office/powerpoint/2010/main" val="12926767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26</a:t>
            </a:fld>
            <a:endParaRPr lang="zh-CN" altLang="en-US"/>
          </a:p>
        </p:txBody>
      </p:sp>
    </p:spTree>
    <p:extLst>
      <p:ext uri="{BB962C8B-B14F-4D97-AF65-F5344CB8AC3E}">
        <p14:creationId xmlns:p14="http://schemas.microsoft.com/office/powerpoint/2010/main" val="1801340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27</a:t>
            </a:fld>
            <a:endParaRPr lang="zh-CN" altLang="en-US"/>
          </a:p>
        </p:txBody>
      </p:sp>
    </p:spTree>
    <p:extLst>
      <p:ext uri="{BB962C8B-B14F-4D97-AF65-F5344CB8AC3E}">
        <p14:creationId xmlns:p14="http://schemas.microsoft.com/office/powerpoint/2010/main" val="42505302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28</a:t>
            </a:fld>
            <a:endParaRPr lang="zh-CN" altLang="en-US"/>
          </a:p>
        </p:txBody>
      </p:sp>
    </p:spTree>
    <p:extLst>
      <p:ext uri="{BB962C8B-B14F-4D97-AF65-F5344CB8AC3E}">
        <p14:creationId xmlns:p14="http://schemas.microsoft.com/office/powerpoint/2010/main" val="20060949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29</a:t>
            </a:fld>
            <a:endParaRPr lang="zh-CN" altLang="en-US"/>
          </a:p>
        </p:txBody>
      </p:sp>
    </p:spTree>
    <p:extLst>
      <p:ext uri="{BB962C8B-B14F-4D97-AF65-F5344CB8AC3E}">
        <p14:creationId xmlns:p14="http://schemas.microsoft.com/office/powerpoint/2010/main" val="437482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3</a:t>
            </a:fld>
            <a:endParaRPr lang="zh-CN" altLang="en-US"/>
          </a:p>
        </p:txBody>
      </p:sp>
    </p:spTree>
    <p:extLst>
      <p:ext uri="{BB962C8B-B14F-4D97-AF65-F5344CB8AC3E}">
        <p14:creationId xmlns:p14="http://schemas.microsoft.com/office/powerpoint/2010/main" val="4633996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30</a:t>
            </a:fld>
            <a:endParaRPr lang="zh-CN" altLang="en-US"/>
          </a:p>
        </p:txBody>
      </p:sp>
    </p:spTree>
    <p:extLst>
      <p:ext uri="{BB962C8B-B14F-4D97-AF65-F5344CB8AC3E}">
        <p14:creationId xmlns:p14="http://schemas.microsoft.com/office/powerpoint/2010/main" val="39835355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31</a:t>
            </a:fld>
            <a:endParaRPr lang="zh-CN" altLang="en-US"/>
          </a:p>
        </p:txBody>
      </p:sp>
    </p:spTree>
    <p:extLst>
      <p:ext uri="{BB962C8B-B14F-4D97-AF65-F5344CB8AC3E}">
        <p14:creationId xmlns:p14="http://schemas.microsoft.com/office/powerpoint/2010/main" val="4826542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32</a:t>
            </a:fld>
            <a:endParaRPr lang="zh-CN" altLang="en-US"/>
          </a:p>
        </p:txBody>
      </p:sp>
    </p:spTree>
    <p:extLst>
      <p:ext uri="{BB962C8B-B14F-4D97-AF65-F5344CB8AC3E}">
        <p14:creationId xmlns:p14="http://schemas.microsoft.com/office/powerpoint/2010/main" val="23690364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33</a:t>
            </a:fld>
            <a:endParaRPr lang="zh-CN" altLang="en-US"/>
          </a:p>
        </p:txBody>
      </p:sp>
    </p:spTree>
    <p:extLst>
      <p:ext uri="{BB962C8B-B14F-4D97-AF65-F5344CB8AC3E}">
        <p14:creationId xmlns:p14="http://schemas.microsoft.com/office/powerpoint/2010/main" val="4898761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34</a:t>
            </a:fld>
            <a:endParaRPr lang="zh-CN" altLang="en-US"/>
          </a:p>
        </p:txBody>
      </p:sp>
    </p:spTree>
    <p:extLst>
      <p:ext uri="{BB962C8B-B14F-4D97-AF65-F5344CB8AC3E}">
        <p14:creationId xmlns:p14="http://schemas.microsoft.com/office/powerpoint/2010/main" val="4009322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4</a:t>
            </a:fld>
            <a:endParaRPr lang="zh-CN" altLang="en-US"/>
          </a:p>
        </p:txBody>
      </p:sp>
    </p:spTree>
    <p:extLst>
      <p:ext uri="{BB962C8B-B14F-4D97-AF65-F5344CB8AC3E}">
        <p14:creationId xmlns:p14="http://schemas.microsoft.com/office/powerpoint/2010/main" val="1913221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5</a:t>
            </a:fld>
            <a:endParaRPr lang="zh-CN" altLang="en-US"/>
          </a:p>
        </p:txBody>
      </p:sp>
    </p:spTree>
    <p:extLst>
      <p:ext uri="{BB962C8B-B14F-4D97-AF65-F5344CB8AC3E}">
        <p14:creationId xmlns:p14="http://schemas.microsoft.com/office/powerpoint/2010/main" val="2987698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6</a:t>
            </a:fld>
            <a:endParaRPr lang="zh-CN" altLang="en-US"/>
          </a:p>
        </p:txBody>
      </p:sp>
    </p:spTree>
    <p:extLst>
      <p:ext uri="{BB962C8B-B14F-4D97-AF65-F5344CB8AC3E}">
        <p14:creationId xmlns:p14="http://schemas.microsoft.com/office/powerpoint/2010/main" val="3443058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7</a:t>
            </a:fld>
            <a:endParaRPr lang="zh-CN" altLang="en-US"/>
          </a:p>
        </p:txBody>
      </p:sp>
    </p:spTree>
    <p:extLst>
      <p:ext uri="{BB962C8B-B14F-4D97-AF65-F5344CB8AC3E}">
        <p14:creationId xmlns:p14="http://schemas.microsoft.com/office/powerpoint/2010/main" val="4110617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8</a:t>
            </a:fld>
            <a:endParaRPr lang="zh-CN" altLang="en-US"/>
          </a:p>
        </p:txBody>
      </p:sp>
    </p:spTree>
    <p:extLst>
      <p:ext uri="{BB962C8B-B14F-4D97-AF65-F5344CB8AC3E}">
        <p14:creationId xmlns:p14="http://schemas.microsoft.com/office/powerpoint/2010/main" val="181545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9</a:t>
            </a:fld>
            <a:endParaRPr lang="zh-CN" altLang="en-US"/>
          </a:p>
        </p:txBody>
      </p:sp>
    </p:spTree>
    <p:extLst>
      <p:ext uri="{BB962C8B-B14F-4D97-AF65-F5344CB8AC3E}">
        <p14:creationId xmlns:p14="http://schemas.microsoft.com/office/powerpoint/2010/main" val="1731170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grpSp>
        <p:nvGrpSpPr>
          <p:cNvPr id="4" name="Group 29"/>
          <p:cNvGrpSpPr>
            <a:grpSpLocks/>
          </p:cNvGrpSpPr>
          <p:nvPr/>
        </p:nvGrpSpPr>
        <p:grpSpPr bwMode="auto">
          <a:xfrm>
            <a:off x="533400" y="628650"/>
            <a:ext cx="8610600" cy="2114550"/>
            <a:chOff x="720" y="396"/>
            <a:chExt cx="5047" cy="1620"/>
          </a:xfrm>
        </p:grpSpPr>
        <p:sp>
          <p:nvSpPr>
            <p:cNvPr id="5" name="Rectangle 18"/>
            <p:cNvSpPr>
              <a:spLocks noChangeArrowheads="1"/>
            </p:cNvSpPr>
            <p:nvPr userDrawn="1"/>
          </p:nvSpPr>
          <p:spPr bwMode="gray">
            <a:xfrm>
              <a:off x="1056" y="396"/>
              <a:ext cx="4711" cy="159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solidFill>
                  <a:srgbClr val="000000"/>
                </a:solidFill>
              </a:endParaRPr>
            </a:p>
          </p:txBody>
        </p:sp>
        <p:sp>
          <p:nvSpPr>
            <p:cNvPr id="6" name="Rectangle 28"/>
            <p:cNvSpPr>
              <a:spLocks noChangeArrowheads="1"/>
            </p:cNvSpPr>
            <p:nvPr userDrawn="1"/>
          </p:nvSpPr>
          <p:spPr bwMode="gray">
            <a:xfrm>
              <a:off x="720" y="1352"/>
              <a:ext cx="576" cy="664"/>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solidFill>
                  <a:srgbClr val="000000"/>
                </a:solidFill>
              </a:endParaRPr>
            </a:p>
          </p:txBody>
        </p:sp>
      </p:grpSp>
      <p:sp>
        <p:nvSpPr>
          <p:cNvPr id="7" name="Rectangle 17"/>
          <p:cNvSpPr>
            <a:spLocks noChangeArrowheads="1"/>
          </p:cNvSpPr>
          <p:nvPr userDrawn="1"/>
        </p:nvSpPr>
        <p:spPr bwMode="gray">
          <a:xfrm>
            <a:off x="520700" y="2555875"/>
            <a:ext cx="8623300" cy="72072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solidFill>
                <a:srgbClr val="000000"/>
              </a:solidFill>
            </a:endParaRPr>
          </a:p>
        </p:txBody>
      </p:sp>
      <p:sp>
        <p:nvSpPr>
          <p:cNvPr id="9" name="Rectangle 20"/>
          <p:cNvSpPr>
            <a:spLocks noChangeArrowheads="1"/>
          </p:cNvSpPr>
          <p:nvPr/>
        </p:nvSpPr>
        <p:spPr bwMode="gray">
          <a:xfrm>
            <a:off x="1106488" y="628650"/>
            <a:ext cx="566737" cy="63658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solidFill>
                <a:srgbClr val="000000"/>
              </a:solidFill>
            </a:endParaRPr>
          </a:p>
        </p:txBody>
      </p:sp>
      <p:sp>
        <p:nvSpPr>
          <p:cNvPr id="10" name="Rectangle 21"/>
          <p:cNvSpPr>
            <a:spLocks noChangeArrowheads="1"/>
          </p:cNvSpPr>
          <p:nvPr/>
        </p:nvSpPr>
        <p:spPr bwMode="gray">
          <a:xfrm>
            <a:off x="1668463" y="0"/>
            <a:ext cx="585787" cy="635000"/>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solidFill>
                <a:srgbClr val="000000"/>
              </a:solidFill>
            </a:endParaRPr>
          </a:p>
        </p:txBody>
      </p:sp>
      <p:sp>
        <p:nvSpPr>
          <p:cNvPr id="11" name="Rectangle 22"/>
          <p:cNvSpPr>
            <a:spLocks noChangeArrowheads="1"/>
          </p:cNvSpPr>
          <p:nvPr/>
        </p:nvSpPr>
        <p:spPr bwMode="gray">
          <a:xfrm>
            <a:off x="1671638" y="628650"/>
            <a:ext cx="585787" cy="6318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solidFill>
                <a:srgbClr val="000000"/>
              </a:solidFill>
            </a:endParaRPr>
          </a:p>
        </p:txBody>
      </p:sp>
      <p:sp>
        <p:nvSpPr>
          <p:cNvPr id="12" name="Rectangle 23"/>
          <p:cNvSpPr>
            <a:spLocks noChangeArrowheads="1"/>
          </p:cNvSpPr>
          <p:nvPr/>
        </p:nvSpPr>
        <p:spPr bwMode="gray">
          <a:xfrm>
            <a:off x="531813" y="1250732"/>
            <a:ext cx="574675" cy="625475"/>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solidFill>
                <a:srgbClr val="000000"/>
              </a:solidFill>
            </a:endParaRPr>
          </a:p>
        </p:txBody>
      </p:sp>
      <p:sp>
        <p:nvSpPr>
          <p:cNvPr id="13" name="Rectangle 24"/>
          <p:cNvSpPr>
            <a:spLocks noChangeArrowheads="1"/>
          </p:cNvSpPr>
          <p:nvPr/>
        </p:nvSpPr>
        <p:spPr bwMode="gray">
          <a:xfrm>
            <a:off x="1106488" y="1263650"/>
            <a:ext cx="566737" cy="6223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solidFill>
                <a:srgbClr val="000000"/>
              </a:solidFill>
            </a:endParaRPr>
          </a:p>
        </p:txBody>
      </p:sp>
      <p:sp>
        <p:nvSpPr>
          <p:cNvPr id="14" name="Rectangle 25"/>
          <p:cNvSpPr>
            <a:spLocks noChangeArrowheads="1"/>
          </p:cNvSpPr>
          <p:nvPr/>
        </p:nvSpPr>
        <p:spPr bwMode="gray">
          <a:xfrm>
            <a:off x="-36513" y="1885950"/>
            <a:ext cx="576263" cy="644525"/>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solidFill>
                <a:srgbClr val="000000"/>
              </a:solidFill>
            </a:endParaRPr>
          </a:p>
        </p:txBody>
      </p:sp>
    </p:spTree>
    <p:extLst>
      <p:ext uri="{BB962C8B-B14F-4D97-AF65-F5344CB8AC3E}">
        <p14:creationId xmlns:p14="http://schemas.microsoft.com/office/powerpoint/2010/main" val="206848355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045028"/>
            <a:ext cx="8229600" cy="5431972"/>
          </a:xfrm>
        </p:spPr>
        <p:txBody>
          <a:bodyPr/>
          <a:lstStyle>
            <a:lvl1pPr marL="342900" indent="-342900">
              <a:buClr>
                <a:srgbClr val="0000FF"/>
              </a:buClr>
              <a:buFont typeface="Wingdings" panose="05000000000000000000" pitchFamily="2" charset="2"/>
              <a:buChar char=""/>
              <a:defRPr/>
            </a:lvl1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Rectangle 6">
            <a:extLst>
              <a:ext uri="{FF2B5EF4-FFF2-40B4-BE49-F238E27FC236}">
                <a16:creationId xmlns:a16="http://schemas.microsoft.com/office/drawing/2014/main" id="{2B2F5976-607D-3E41-9AD5-A368C84CBE4B}"/>
              </a:ext>
            </a:extLst>
          </p:cNvPr>
          <p:cNvSpPr>
            <a:spLocks noGrp="1" noChangeArrowheads="1"/>
          </p:cNvSpPr>
          <p:nvPr>
            <p:ph type="sldNum" sz="quarter" idx="11"/>
          </p:nvPr>
        </p:nvSpPr>
        <p:spPr>
          <a:xfrm>
            <a:off x="8631088" y="6492701"/>
            <a:ext cx="2133600" cy="320675"/>
          </a:xfrm>
          <a:prstGeom prst="rect">
            <a:avLst/>
          </a:prstGeom>
        </p:spPr>
        <p:txBody>
          <a:bodyPr vert="horz" wrap="square" lIns="91440" tIns="45720" rIns="91440" bIns="45720" numCol="1" anchor="t" anchorCtr="0" compatLnSpc="1">
            <a:prstTxWarp prst="textNoShape">
              <a:avLst/>
            </a:prstTxWarp>
          </a:bodyPr>
          <a:lstStyle>
            <a:lvl1pPr eaLnBrk="1" hangingPunct="1">
              <a:defRPr b="1">
                <a:solidFill>
                  <a:schemeClr val="bg1"/>
                </a:solidFill>
              </a:defRPr>
            </a:lvl1pPr>
          </a:lstStyle>
          <a:p>
            <a:pPr>
              <a:defRPr/>
            </a:pPr>
            <a:r>
              <a:rPr lang="en-US" altLang="zh-Hans" dirty="0"/>
              <a:t>P</a:t>
            </a:r>
            <a:fld id="{DE7977A6-0A49-4E6F-894B-BE950EF59A9F}" type="slidenum">
              <a:rPr lang="en-US" altLang="zh-CN" smtClean="0"/>
              <a:pPr>
                <a:defRPr/>
              </a:pPr>
              <a:t>‹#›</a:t>
            </a:fld>
            <a:endParaRPr lang="en-US" altLang="zh-CN" dirty="0"/>
          </a:p>
        </p:txBody>
      </p:sp>
    </p:spTree>
    <p:extLst>
      <p:ext uri="{BB962C8B-B14F-4D97-AF65-F5344CB8AC3E}">
        <p14:creationId xmlns:p14="http://schemas.microsoft.com/office/powerpoint/2010/main" val="10159748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6" name="Rectangle 6">
            <a:extLst>
              <a:ext uri="{FF2B5EF4-FFF2-40B4-BE49-F238E27FC236}">
                <a16:creationId xmlns:a16="http://schemas.microsoft.com/office/drawing/2014/main" id="{BCD1D703-1F42-DE44-827E-C95ABA84FE23}"/>
              </a:ext>
            </a:extLst>
          </p:cNvPr>
          <p:cNvSpPr>
            <a:spLocks noGrp="1" noChangeArrowheads="1"/>
          </p:cNvSpPr>
          <p:nvPr>
            <p:ph type="sldNum" sz="quarter" idx="11"/>
          </p:nvPr>
        </p:nvSpPr>
        <p:spPr>
          <a:xfrm>
            <a:off x="8631088" y="6492701"/>
            <a:ext cx="2133600" cy="320675"/>
          </a:xfrm>
          <a:prstGeom prst="rect">
            <a:avLst/>
          </a:prstGeom>
        </p:spPr>
        <p:txBody>
          <a:bodyPr vert="horz" wrap="square" lIns="91440" tIns="45720" rIns="91440" bIns="45720" numCol="1" anchor="t" anchorCtr="0" compatLnSpc="1">
            <a:prstTxWarp prst="textNoShape">
              <a:avLst/>
            </a:prstTxWarp>
          </a:bodyPr>
          <a:lstStyle>
            <a:lvl1pPr eaLnBrk="1" hangingPunct="1">
              <a:defRPr b="1">
                <a:solidFill>
                  <a:schemeClr val="bg1"/>
                </a:solidFill>
              </a:defRPr>
            </a:lvl1pPr>
          </a:lstStyle>
          <a:p>
            <a:pPr>
              <a:defRPr/>
            </a:pPr>
            <a:r>
              <a:rPr lang="en-US" altLang="zh-Hans" dirty="0"/>
              <a:t>P</a:t>
            </a:r>
            <a:fld id="{DE7977A6-0A49-4E6F-894B-BE950EF59A9F}" type="slidenum">
              <a:rPr lang="en-US" altLang="zh-CN" smtClean="0"/>
              <a:pPr>
                <a:defRPr/>
              </a:pPr>
              <a:t>‹#›</a:t>
            </a:fld>
            <a:endParaRPr lang="en-US" altLang="zh-CN" dirty="0"/>
          </a:p>
        </p:txBody>
      </p:sp>
    </p:spTree>
    <p:extLst>
      <p:ext uri="{BB962C8B-B14F-4D97-AF65-F5344CB8AC3E}">
        <p14:creationId xmlns:p14="http://schemas.microsoft.com/office/powerpoint/2010/main" val="391273978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12287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287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a:extLst>
              <a:ext uri="{FF2B5EF4-FFF2-40B4-BE49-F238E27FC236}">
                <a16:creationId xmlns:a16="http://schemas.microsoft.com/office/drawing/2014/main" id="{EB4BD784-0396-E743-9F56-60EB1FE6B20D}"/>
              </a:ext>
            </a:extLst>
          </p:cNvPr>
          <p:cNvSpPr>
            <a:spLocks noGrp="1" noChangeArrowheads="1"/>
          </p:cNvSpPr>
          <p:nvPr>
            <p:ph type="sldNum" sz="quarter" idx="11"/>
          </p:nvPr>
        </p:nvSpPr>
        <p:spPr>
          <a:xfrm>
            <a:off x="8631088" y="6492701"/>
            <a:ext cx="2133600" cy="320675"/>
          </a:xfrm>
          <a:prstGeom prst="rect">
            <a:avLst/>
          </a:prstGeom>
        </p:spPr>
        <p:txBody>
          <a:bodyPr vert="horz" wrap="square" lIns="91440" tIns="45720" rIns="91440" bIns="45720" numCol="1" anchor="t" anchorCtr="0" compatLnSpc="1">
            <a:prstTxWarp prst="textNoShape">
              <a:avLst/>
            </a:prstTxWarp>
          </a:bodyPr>
          <a:lstStyle>
            <a:lvl1pPr eaLnBrk="1" hangingPunct="1">
              <a:defRPr b="1">
                <a:solidFill>
                  <a:schemeClr val="bg1"/>
                </a:solidFill>
              </a:defRPr>
            </a:lvl1pPr>
          </a:lstStyle>
          <a:p>
            <a:pPr>
              <a:defRPr/>
            </a:pPr>
            <a:r>
              <a:rPr lang="en-US" altLang="zh-Hans" dirty="0"/>
              <a:t>P</a:t>
            </a:r>
            <a:fld id="{DE7977A6-0A49-4E6F-894B-BE950EF59A9F}" type="slidenum">
              <a:rPr lang="en-US" altLang="zh-CN" smtClean="0"/>
              <a:pPr>
                <a:defRPr/>
              </a:pPr>
              <a:t>‹#›</a:t>
            </a:fld>
            <a:endParaRPr lang="en-US" altLang="zh-CN" dirty="0"/>
          </a:p>
        </p:txBody>
      </p:sp>
    </p:spTree>
    <p:extLst>
      <p:ext uri="{BB962C8B-B14F-4D97-AF65-F5344CB8AC3E}">
        <p14:creationId xmlns:p14="http://schemas.microsoft.com/office/powerpoint/2010/main" val="301994081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a:extLst>
              <a:ext uri="{FF2B5EF4-FFF2-40B4-BE49-F238E27FC236}">
                <a16:creationId xmlns:a16="http://schemas.microsoft.com/office/drawing/2014/main" id="{2CB5B674-E6A0-A442-BCA1-0D008B852CAF}"/>
              </a:ext>
            </a:extLst>
          </p:cNvPr>
          <p:cNvSpPr>
            <a:spLocks noGrp="1" noChangeArrowheads="1"/>
          </p:cNvSpPr>
          <p:nvPr>
            <p:ph type="sldNum" sz="quarter" idx="11"/>
          </p:nvPr>
        </p:nvSpPr>
        <p:spPr>
          <a:xfrm>
            <a:off x="8631088" y="6492701"/>
            <a:ext cx="2133600" cy="320675"/>
          </a:xfrm>
          <a:prstGeom prst="rect">
            <a:avLst/>
          </a:prstGeom>
        </p:spPr>
        <p:txBody>
          <a:bodyPr vert="horz" wrap="square" lIns="91440" tIns="45720" rIns="91440" bIns="45720" numCol="1" anchor="t" anchorCtr="0" compatLnSpc="1">
            <a:prstTxWarp prst="textNoShape">
              <a:avLst/>
            </a:prstTxWarp>
          </a:bodyPr>
          <a:lstStyle>
            <a:lvl1pPr eaLnBrk="1" hangingPunct="1">
              <a:defRPr b="1">
                <a:solidFill>
                  <a:schemeClr val="bg1"/>
                </a:solidFill>
              </a:defRPr>
            </a:lvl1pPr>
          </a:lstStyle>
          <a:p>
            <a:pPr>
              <a:defRPr/>
            </a:pPr>
            <a:r>
              <a:rPr lang="en-US" altLang="zh-Hans" dirty="0"/>
              <a:t>P</a:t>
            </a:r>
            <a:fld id="{DE7977A6-0A49-4E6F-894B-BE950EF59A9F}" type="slidenum">
              <a:rPr lang="en-US" altLang="zh-CN" smtClean="0"/>
              <a:pPr>
                <a:defRPr/>
              </a:pPr>
              <a:t>‹#›</a:t>
            </a:fld>
            <a:endParaRPr lang="en-US" altLang="zh-CN" dirty="0"/>
          </a:p>
        </p:txBody>
      </p:sp>
    </p:spTree>
    <p:extLst>
      <p:ext uri="{BB962C8B-B14F-4D97-AF65-F5344CB8AC3E}">
        <p14:creationId xmlns:p14="http://schemas.microsoft.com/office/powerpoint/2010/main" val="426816995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5D0DE007-8DC1-DB41-9171-A95099B08642}"/>
              </a:ext>
            </a:extLst>
          </p:cNvPr>
          <p:cNvSpPr>
            <a:spLocks noGrp="1" noChangeArrowheads="1"/>
          </p:cNvSpPr>
          <p:nvPr>
            <p:ph type="sldNum" sz="quarter" idx="11"/>
          </p:nvPr>
        </p:nvSpPr>
        <p:spPr>
          <a:xfrm>
            <a:off x="8631088" y="6492701"/>
            <a:ext cx="2133600" cy="320675"/>
          </a:xfrm>
          <a:prstGeom prst="rect">
            <a:avLst/>
          </a:prstGeom>
        </p:spPr>
        <p:txBody>
          <a:bodyPr vert="horz" wrap="square" lIns="91440" tIns="45720" rIns="91440" bIns="45720" numCol="1" anchor="t" anchorCtr="0" compatLnSpc="1">
            <a:prstTxWarp prst="textNoShape">
              <a:avLst/>
            </a:prstTxWarp>
          </a:bodyPr>
          <a:lstStyle>
            <a:lvl1pPr eaLnBrk="1" hangingPunct="1">
              <a:defRPr b="1">
                <a:solidFill>
                  <a:schemeClr val="bg1"/>
                </a:solidFill>
              </a:defRPr>
            </a:lvl1pPr>
          </a:lstStyle>
          <a:p>
            <a:pPr>
              <a:defRPr/>
            </a:pPr>
            <a:r>
              <a:rPr lang="en-US" altLang="zh-Hans" dirty="0"/>
              <a:t>P</a:t>
            </a:r>
            <a:fld id="{DE7977A6-0A49-4E6F-894B-BE950EF59A9F}" type="slidenum">
              <a:rPr lang="en-US" altLang="zh-CN" smtClean="0"/>
              <a:pPr>
                <a:defRPr/>
              </a:pPr>
              <a:t>‹#›</a:t>
            </a:fld>
            <a:endParaRPr lang="en-US" altLang="zh-CN" dirty="0"/>
          </a:p>
        </p:txBody>
      </p:sp>
    </p:spTree>
    <p:extLst>
      <p:ext uri="{BB962C8B-B14F-4D97-AF65-F5344CB8AC3E}">
        <p14:creationId xmlns:p14="http://schemas.microsoft.com/office/powerpoint/2010/main" val="345891066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7" name="Rectangle 6">
            <a:extLst>
              <a:ext uri="{FF2B5EF4-FFF2-40B4-BE49-F238E27FC236}">
                <a16:creationId xmlns:a16="http://schemas.microsoft.com/office/drawing/2014/main" id="{5EEB869D-40FA-2345-A797-075544A0924D}"/>
              </a:ext>
            </a:extLst>
          </p:cNvPr>
          <p:cNvSpPr>
            <a:spLocks noGrp="1" noChangeArrowheads="1"/>
          </p:cNvSpPr>
          <p:nvPr>
            <p:ph type="sldNum" sz="quarter" idx="11"/>
          </p:nvPr>
        </p:nvSpPr>
        <p:spPr>
          <a:xfrm>
            <a:off x="8631088" y="6492701"/>
            <a:ext cx="2133600" cy="320675"/>
          </a:xfrm>
          <a:prstGeom prst="rect">
            <a:avLst/>
          </a:prstGeom>
        </p:spPr>
        <p:txBody>
          <a:bodyPr vert="horz" wrap="square" lIns="91440" tIns="45720" rIns="91440" bIns="45720" numCol="1" anchor="t" anchorCtr="0" compatLnSpc="1">
            <a:prstTxWarp prst="textNoShape">
              <a:avLst/>
            </a:prstTxWarp>
          </a:bodyPr>
          <a:lstStyle>
            <a:lvl1pPr eaLnBrk="1" hangingPunct="1">
              <a:defRPr b="1">
                <a:solidFill>
                  <a:schemeClr val="bg1"/>
                </a:solidFill>
              </a:defRPr>
            </a:lvl1pPr>
          </a:lstStyle>
          <a:p>
            <a:pPr>
              <a:defRPr/>
            </a:pPr>
            <a:r>
              <a:rPr lang="en-US" altLang="zh-Hans" dirty="0"/>
              <a:t>P</a:t>
            </a:r>
            <a:fld id="{DE7977A6-0A49-4E6F-894B-BE950EF59A9F}" type="slidenum">
              <a:rPr lang="en-US" altLang="zh-CN" smtClean="0"/>
              <a:pPr>
                <a:defRPr/>
              </a:pPr>
              <a:t>‹#›</a:t>
            </a:fld>
            <a:endParaRPr lang="en-US" altLang="zh-CN" dirty="0"/>
          </a:p>
        </p:txBody>
      </p:sp>
    </p:spTree>
    <p:extLst>
      <p:ext uri="{BB962C8B-B14F-4D97-AF65-F5344CB8AC3E}">
        <p14:creationId xmlns:p14="http://schemas.microsoft.com/office/powerpoint/2010/main" val="301085475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836712"/>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703435"/>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a:t>单击此处编辑母版文本样式</a:t>
            </a:r>
          </a:p>
        </p:txBody>
      </p:sp>
      <p:sp>
        <p:nvSpPr>
          <p:cNvPr id="9" name="Rectangle 6">
            <a:extLst>
              <a:ext uri="{FF2B5EF4-FFF2-40B4-BE49-F238E27FC236}">
                <a16:creationId xmlns:a16="http://schemas.microsoft.com/office/drawing/2014/main" id="{E53C54F0-B72A-814C-87E8-9FE2C802B8B0}"/>
              </a:ext>
            </a:extLst>
          </p:cNvPr>
          <p:cNvSpPr>
            <a:spLocks noGrp="1" noChangeArrowheads="1"/>
          </p:cNvSpPr>
          <p:nvPr>
            <p:ph type="sldNum" sz="quarter" idx="11"/>
          </p:nvPr>
        </p:nvSpPr>
        <p:spPr>
          <a:xfrm>
            <a:off x="8631088" y="6492701"/>
            <a:ext cx="2133600" cy="320675"/>
          </a:xfrm>
          <a:prstGeom prst="rect">
            <a:avLst/>
          </a:prstGeom>
        </p:spPr>
        <p:txBody>
          <a:bodyPr vert="horz" wrap="square" lIns="91440" tIns="45720" rIns="91440" bIns="45720" numCol="1" anchor="t" anchorCtr="0" compatLnSpc="1">
            <a:prstTxWarp prst="textNoShape">
              <a:avLst/>
            </a:prstTxWarp>
          </a:bodyPr>
          <a:lstStyle>
            <a:lvl1pPr eaLnBrk="1" hangingPunct="1">
              <a:defRPr b="1">
                <a:solidFill>
                  <a:schemeClr val="bg1"/>
                </a:solidFill>
              </a:defRPr>
            </a:lvl1pPr>
          </a:lstStyle>
          <a:p>
            <a:pPr>
              <a:defRPr/>
            </a:pPr>
            <a:r>
              <a:rPr lang="en-US" altLang="zh-Hans" dirty="0"/>
              <a:t>P</a:t>
            </a:r>
            <a:fld id="{DE7977A6-0A49-4E6F-894B-BE950EF59A9F}" type="slidenum">
              <a:rPr lang="en-US" altLang="zh-CN" smtClean="0"/>
              <a:pPr>
                <a:defRPr/>
              </a:pPr>
              <a:t>‹#›</a:t>
            </a:fld>
            <a:endParaRPr lang="en-US" altLang="zh-CN" dirty="0"/>
          </a:p>
        </p:txBody>
      </p:sp>
    </p:spTree>
    <p:extLst>
      <p:ext uri="{BB962C8B-B14F-4D97-AF65-F5344CB8AC3E}">
        <p14:creationId xmlns:p14="http://schemas.microsoft.com/office/powerpoint/2010/main" val="11215660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和表格">
    <p:spTree>
      <p:nvGrpSpPr>
        <p:cNvPr id="1" name=""/>
        <p:cNvGrpSpPr/>
        <p:nvPr/>
      </p:nvGrpSpPr>
      <p:grpSpPr>
        <a:xfrm>
          <a:off x="0" y="0"/>
          <a:ext cx="0" cy="0"/>
          <a:chOff x="0" y="0"/>
          <a:chExt cx="0" cy="0"/>
        </a:xfrm>
      </p:grpSpPr>
      <p:sp>
        <p:nvSpPr>
          <p:cNvPr id="3" name="表格占位符 2"/>
          <p:cNvSpPr>
            <a:spLocks noGrp="1"/>
          </p:cNvSpPr>
          <p:nvPr>
            <p:ph type="tbl" idx="1"/>
          </p:nvPr>
        </p:nvSpPr>
        <p:spPr>
          <a:xfrm>
            <a:off x="457200" y="1228725"/>
            <a:ext cx="8229600" cy="5248275"/>
          </a:xfrm>
        </p:spPr>
        <p:txBody>
          <a:bodyPr/>
          <a:lstStyle/>
          <a:p>
            <a:pPr lvl="0"/>
            <a:r>
              <a:rPr lang="zh-CN" altLang="en-US" noProof="0"/>
              <a:t>单击图标添加表格</a:t>
            </a:r>
          </a:p>
        </p:txBody>
      </p:sp>
      <p:sp>
        <p:nvSpPr>
          <p:cNvPr id="6" name="Rectangle 6">
            <a:extLst>
              <a:ext uri="{FF2B5EF4-FFF2-40B4-BE49-F238E27FC236}">
                <a16:creationId xmlns:a16="http://schemas.microsoft.com/office/drawing/2014/main" id="{F03E2514-CCD5-FA44-8886-D576ED156ADF}"/>
              </a:ext>
            </a:extLst>
          </p:cNvPr>
          <p:cNvSpPr>
            <a:spLocks noGrp="1" noChangeArrowheads="1"/>
          </p:cNvSpPr>
          <p:nvPr>
            <p:ph type="sldNum" sz="quarter" idx="11"/>
          </p:nvPr>
        </p:nvSpPr>
        <p:spPr>
          <a:xfrm>
            <a:off x="8631088" y="6492701"/>
            <a:ext cx="2133600" cy="320675"/>
          </a:xfrm>
          <a:prstGeom prst="rect">
            <a:avLst/>
          </a:prstGeom>
        </p:spPr>
        <p:txBody>
          <a:bodyPr vert="horz" wrap="square" lIns="91440" tIns="45720" rIns="91440" bIns="45720" numCol="1" anchor="t" anchorCtr="0" compatLnSpc="1">
            <a:prstTxWarp prst="textNoShape">
              <a:avLst/>
            </a:prstTxWarp>
          </a:bodyPr>
          <a:lstStyle>
            <a:lvl1pPr eaLnBrk="1" hangingPunct="1">
              <a:defRPr b="1">
                <a:solidFill>
                  <a:schemeClr val="bg1"/>
                </a:solidFill>
              </a:defRPr>
            </a:lvl1pPr>
          </a:lstStyle>
          <a:p>
            <a:pPr>
              <a:defRPr/>
            </a:pPr>
            <a:r>
              <a:rPr lang="en-US" altLang="zh-Hans" dirty="0"/>
              <a:t>P</a:t>
            </a:r>
            <a:fld id="{DE7977A6-0A49-4E6F-894B-BE950EF59A9F}" type="slidenum">
              <a:rPr lang="en-US" altLang="zh-CN" smtClean="0"/>
              <a:pPr>
                <a:defRPr/>
              </a:pPr>
              <a:t>‹#›</a:t>
            </a:fld>
            <a:endParaRPr lang="en-US" altLang="zh-CN" dirty="0"/>
          </a:p>
        </p:txBody>
      </p:sp>
    </p:spTree>
    <p:extLst>
      <p:ext uri="{BB962C8B-B14F-4D97-AF65-F5344CB8AC3E}">
        <p14:creationId xmlns:p14="http://schemas.microsoft.com/office/powerpoint/2010/main" val="407393867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5"/>
          <p:cNvSpPr>
            <a:spLocks noChangeArrowheads="1"/>
          </p:cNvSpPr>
          <p:nvPr userDrawn="1"/>
        </p:nvSpPr>
        <p:spPr bwMode="gray">
          <a:xfrm>
            <a:off x="269875" y="3175"/>
            <a:ext cx="8883650" cy="809625"/>
          </a:xfrm>
          <a:prstGeom prst="rect">
            <a:avLst/>
          </a:prstGeom>
          <a:solidFill>
            <a:srgbClr val="3366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solidFill>
                <a:srgbClr val="000000"/>
              </a:solidFill>
            </a:endParaRPr>
          </a:p>
        </p:txBody>
      </p:sp>
      <p:sp>
        <p:nvSpPr>
          <p:cNvPr id="1027" name="Rectangle 3"/>
          <p:cNvSpPr>
            <a:spLocks noGrp="1" noChangeArrowheads="1"/>
          </p:cNvSpPr>
          <p:nvPr>
            <p:ph type="body" idx="1"/>
          </p:nvPr>
        </p:nvSpPr>
        <p:spPr bwMode="auto">
          <a:xfrm>
            <a:off x="457200" y="1228725"/>
            <a:ext cx="8229600" cy="524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altLang="zh-CN" dirty="0"/>
          </a:p>
        </p:txBody>
      </p:sp>
      <p:sp>
        <p:nvSpPr>
          <p:cNvPr id="1028" name="Rectangle 24"/>
          <p:cNvSpPr>
            <a:spLocks noChangeArrowheads="1"/>
          </p:cNvSpPr>
          <p:nvPr/>
        </p:nvSpPr>
        <p:spPr bwMode="gray">
          <a:xfrm>
            <a:off x="0" y="280988"/>
            <a:ext cx="269875" cy="269875"/>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solidFill>
                <a:srgbClr val="000000"/>
              </a:solidFill>
            </a:endParaRPr>
          </a:p>
        </p:txBody>
      </p:sp>
      <p:sp>
        <p:nvSpPr>
          <p:cNvPr id="1029" name="Rectangle 25"/>
          <p:cNvSpPr>
            <a:spLocks noChangeArrowheads="1"/>
          </p:cNvSpPr>
          <p:nvPr/>
        </p:nvSpPr>
        <p:spPr bwMode="gray">
          <a:xfrm>
            <a:off x="265113" y="0"/>
            <a:ext cx="269875" cy="269875"/>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solidFill>
                <a:srgbClr val="000000"/>
              </a:solidFill>
            </a:endParaRPr>
          </a:p>
        </p:txBody>
      </p:sp>
      <p:sp>
        <p:nvSpPr>
          <p:cNvPr id="1030" name="Rectangle 28"/>
          <p:cNvSpPr>
            <a:spLocks noChangeArrowheads="1"/>
          </p:cNvSpPr>
          <p:nvPr/>
        </p:nvSpPr>
        <p:spPr bwMode="gray">
          <a:xfrm>
            <a:off x="530225" y="-4763"/>
            <a:ext cx="269875" cy="26828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solidFill>
                <a:srgbClr val="000000"/>
              </a:solidFill>
            </a:endParaRPr>
          </a:p>
        </p:txBody>
      </p:sp>
      <p:sp>
        <p:nvSpPr>
          <p:cNvPr id="1031" name="Rectangle 29"/>
          <p:cNvSpPr>
            <a:spLocks noChangeArrowheads="1"/>
          </p:cNvSpPr>
          <p:nvPr/>
        </p:nvSpPr>
        <p:spPr bwMode="gray">
          <a:xfrm>
            <a:off x="265113" y="261938"/>
            <a:ext cx="269875" cy="26987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solidFill>
                <a:srgbClr val="000000"/>
              </a:solidFill>
            </a:endParaRPr>
          </a:p>
        </p:txBody>
      </p:sp>
      <p:sp>
        <p:nvSpPr>
          <p:cNvPr id="1032" name="Freeform 15"/>
          <p:cNvSpPr>
            <a:spLocks/>
          </p:cNvSpPr>
          <p:nvPr userDrawn="1"/>
        </p:nvSpPr>
        <p:spPr bwMode="gray">
          <a:xfrm>
            <a:off x="0" y="5881688"/>
            <a:ext cx="9544050" cy="976311"/>
          </a:xfrm>
          <a:custGeom>
            <a:avLst/>
            <a:gdLst>
              <a:gd name="T0" fmla="*/ 2147483647 w 6012"/>
              <a:gd name="T1" fmla="*/ 0 h 1706"/>
              <a:gd name="T2" fmla="*/ 2147483647 w 6012"/>
              <a:gd name="T3" fmla="*/ 2147483647 h 1706"/>
              <a:gd name="T4" fmla="*/ 0 w 6012"/>
              <a:gd name="T5" fmla="*/ 2147483647 h 1706"/>
              <a:gd name="T6" fmla="*/ 2147483647 w 6012"/>
              <a:gd name="T7" fmla="*/ 2147483647 h 1706"/>
              <a:gd name="T8" fmla="*/ 2147483647 w 6012"/>
              <a:gd name="T9" fmla="*/ 2147483647 h 17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12" h="1706">
                <a:moveTo>
                  <a:pt x="5760" y="0"/>
                </a:moveTo>
                <a:cubicBezTo>
                  <a:pt x="5736" y="43"/>
                  <a:pt x="6012" y="1484"/>
                  <a:pt x="4332" y="1484"/>
                </a:cubicBezTo>
                <a:lnTo>
                  <a:pt x="0" y="1493"/>
                </a:lnTo>
                <a:lnTo>
                  <a:pt x="1" y="1706"/>
                </a:lnTo>
                <a:lnTo>
                  <a:pt x="5760" y="1671"/>
                </a:lnTo>
              </a:path>
            </a:pathLst>
          </a:custGeom>
          <a:gradFill rotWithShape="1">
            <a:gsLst>
              <a:gs pos="0">
                <a:srgbClr val="3D81BF"/>
              </a:gs>
              <a:gs pos="100000">
                <a:srgbClr val="B5CFE7"/>
              </a:gs>
            </a:gsLst>
            <a:lin ang="5400000" scaled="1"/>
          </a:gradFill>
          <a:ln>
            <a:noFill/>
          </a:ln>
          <a:extLst>
            <a:ext uri="{91240B29-F687-4F45-9708-019B960494DF}">
              <a14:hiddenLine xmlns:a14="http://schemas.microsoft.com/office/drawing/2010/main" w="0" cap="flat" cmpd="sng">
                <a:solidFill>
                  <a:srgbClr val="000000"/>
                </a:solidFill>
                <a:prstDash val="solid"/>
                <a:round/>
                <a:headEnd type="none" w="med" len="med"/>
                <a:tailEnd type="none" w="med" len="med"/>
              </a14:hiddenLine>
            </a:ext>
          </a:extLst>
        </p:spPr>
        <p:txBody>
          <a:bodyPr/>
          <a:lstStyle/>
          <a:p>
            <a:endParaRPr lang="zh-CN" altLang="en-US"/>
          </a:p>
        </p:txBody>
      </p:sp>
      <p:sp>
        <p:nvSpPr>
          <p:cNvPr id="1033" name="Freeform 16"/>
          <p:cNvSpPr>
            <a:spLocks/>
          </p:cNvSpPr>
          <p:nvPr userDrawn="1"/>
        </p:nvSpPr>
        <p:spPr bwMode="gray">
          <a:xfrm>
            <a:off x="9525" y="6324600"/>
            <a:ext cx="9144000" cy="574763"/>
          </a:xfrm>
          <a:custGeom>
            <a:avLst/>
            <a:gdLst>
              <a:gd name="T0" fmla="*/ 2147483647 w 5760"/>
              <a:gd name="T1" fmla="*/ 0 h 689"/>
              <a:gd name="T2" fmla="*/ 2147483647 w 5760"/>
              <a:gd name="T3" fmla="*/ 2147483647 h 689"/>
              <a:gd name="T4" fmla="*/ 0 w 5760"/>
              <a:gd name="T5" fmla="*/ 2147483647 h 689"/>
              <a:gd name="T6" fmla="*/ 2147483647 w 5760"/>
              <a:gd name="T7" fmla="*/ 2147483647 h 689"/>
              <a:gd name="T8" fmla="*/ 2147483647 w 5760"/>
              <a:gd name="T9" fmla="*/ 2147483647 h 6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0" h="689">
                <a:moveTo>
                  <a:pt x="5754" y="0"/>
                </a:moveTo>
                <a:cubicBezTo>
                  <a:pt x="5730" y="0"/>
                  <a:pt x="5640" y="474"/>
                  <a:pt x="4722" y="486"/>
                </a:cubicBezTo>
                <a:lnTo>
                  <a:pt x="0" y="489"/>
                </a:lnTo>
                <a:lnTo>
                  <a:pt x="1" y="689"/>
                </a:lnTo>
                <a:lnTo>
                  <a:pt x="5760" y="657"/>
                </a:lnTo>
              </a:path>
            </a:pathLst>
          </a:custGeom>
          <a:solidFill>
            <a:srgbClr val="3366CC"/>
          </a:solidFill>
          <a:ln>
            <a:noFill/>
          </a:ln>
          <a:extLst>
            <a:ext uri="{91240B29-F687-4F45-9708-019B960494DF}">
              <a14:hiddenLine xmlns:a14="http://schemas.microsoft.com/office/drawing/2010/main" w="0" cap="flat" cmpd="sng">
                <a:solidFill>
                  <a:srgbClr val="000000"/>
                </a:solidFill>
                <a:prstDash val="solid"/>
                <a:round/>
                <a:headEnd type="none" w="med" len="med"/>
                <a:tailEnd type="none" w="med" len="med"/>
              </a14:hiddenLine>
            </a:ext>
          </a:extLst>
        </p:spPr>
        <p:txBody>
          <a:bodyPr/>
          <a:lstStyle/>
          <a:p>
            <a:endParaRPr lang="zh-CN" altLang="en-US"/>
          </a:p>
        </p:txBody>
      </p:sp>
      <p:sp>
        <p:nvSpPr>
          <p:cNvPr id="1034" name="Rectangle 29"/>
          <p:cNvSpPr>
            <a:spLocks noChangeArrowheads="1"/>
          </p:cNvSpPr>
          <p:nvPr userDrawn="1"/>
        </p:nvSpPr>
        <p:spPr bwMode="gray">
          <a:xfrm>
            <a:off x="0" y="542925"/>
            <a:ext cx="269875" cy="26987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solidFill>
                <a:srgbClr val="000000"/>
              </a:solidFill>
            </a:endParaRPr>
          </a:p>
        </p:txBody>
      </p:sp>
      <p:sp>
        <p:nvSpPr>
          <p:cNvPr id="14" name="Rectangle 6">
            <a:extLst>
              <a:ext uri="{FF2B5EF4-FFF2-40B4-BE49-F238E27FC236}">
                <a16:creationId xmlns:a16="http://schemas.microsoft.com/office/drawing/2014/main" id="{35E8C286-6956-5745-8303-1A6FFF420659}"/>
              </a:ext>
            </a:extLst>
          </p:cNvPr>
          <p:cNvSpPr>
            <a:spLocks noGrp="1" noChangeArrowheads="1"/>
          </p:cNvSpPr>
          <p:nvPr>
            <p:ph type="sldNum" sz="quarter" idx="4"/>
          </p:nvPr>
        </p:nvSpPr>
        <p:spPr>
          <a:xfrm>
            <a:off x="8631088" y="6492701"/>
            <a:ext cx="2133600" cy="320675"/>
          </a:xfrm>
          <a:prstGeom prst="rect">
            <a:avLst/>
          </a:prstGeom>
        </p:spPr>
        <p:txBody>
          <a:bodyPr vert="horz" wrap="square" lIns="91440" tIns="45720" rIns="91440" bIns="45720" numCol="1" anchor="t" anchorCtr="0" compatLnSpc="1">
            <a:prstTxWarp prst="textNoShape">
              <a:avLst/>
            </a:prstTxWarp>
          </a:bodyPr>
          <a:lstStyle>
            <a:lvl1pPr eaLnBrk="1" hangingPunct="1">
              <a:defRPr b="1">
                <a:solidFill>
                  <a:schemeClr val="bg1"/>
                </a:solidFill>
              </a:defRPr>
            </a:lvl1pPr>
          </a:lstStyle>
          <a:p>
            <a:pPr>
              <a:defRPr/>
            </a:pPr>
            <a:r>
              <a:rPr lang="en-US" altLang="zh-Hans" dirty="0"/>
              <a:t>P</a:t>
            </a:r>
            <a:fld id="{DE7977A6-0A49-4E6F-894B-BE950EF59A9F}"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4701" r:id="rId1"/>
    <p:sldLayoutId id="2147484700" r:id="rId2"/>
    <p:sldLayoutId id="2147484702" r:id="rId3"/>
    <p:sldLayoutId id="2147484703" r:id="rId4"/>
    <p:sldLayoutId id="2147484704" r:id="rId5"/>
    <p:sldLayoutId id="2147484706" r:id="rId6"/>
    <p:sldLayoutId id="2147484707" r:id="rId7"/>
    <p:sldLayoutId id="2147484708" r:id="rId8"/>
    <p:sldLayoutId id="2147484711" r:id="rId9"/>
  </p:sldLayoutIdLst>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Arial" charset="0"/>
        </a:defRPr>
      </a:lvl2pPr>
      <a:lvl3pPr algn="l" rtl="0" eaLnBrk="0" fontAlgn="base" hangingPunct="0">
        <a:spcBef>
          <a:spcPct val="0"/>
        </a:spcBef>
        <a:spcAft>
          <a:spcPct val="0"/>
        </a:spcAft>
        <a:defRPr sz="2800" b="1">
          <a:solidFill>
            <a:schemeClr val="bg1"/>
          </a:solidFill>
          <a:latin typeface="Arial" charset="0"/>
        </a:defRPr>
      </a:lvl3pPr>
      <a:lvl4pPr algn="l" rtl="0" eaLnBrk="0" fontAlgn="base" hangingPunct="0">
        <a:spcBef>
          <a:spcPct val="0"/>
        </a:spcBef>
        <a:spcAft>
          <a:spcPct val="0"/>
        </a:spcAft>
        <a:defRPr sz="2800" b="1">
          <a:solidFill>
            <a:schemeClr val="bg1"/>
          </a:solidFill>
          <a:latin typeface="Arial" charset="0"/>
        </a:defRPr>
      </a:lvl4pPr>
      <a:lvl5pPr algn="l" rtl="0" eaLnBrk="0" fontAlgn="base" hangingPunct="0">
        <a:spcBef>
          <a:spcPct val="0"/>
        </a:spcBef>
        <a:spcAft>
          <a:spcPct val="0"/>
        </a:spcAft>
        <a:defRPr sz="2800" b="1">
          <a:solidFill>
            <a:schemeClr val="bg1"/>
          </a:solidFill>
          <a:latin typeface="Arial" charset="0"/>
        </a:defRPr>
      </a:lvl5pPr>
      <a:lvl6pPr marL="457200" algn="l" rtl="0" eaLnBrk="1" fontAlgn="base" hangingPunct="1">
        <a:spcBef>
          <a:spcPct val="0"/>
        </a:spcBef>
        <a:spcAft>
          <a:spcPct val="0"/>
        </a:spcAft>
        <a:defRPr sz="2800" b="1">
          <a:solidFill>
            <a:schemeClr val="bg1"/>
          </a:solidFill>
          <a:latin typeface="Arial" charset="0"/>
        </a:defRPr>
      </a:lvl6pPr>
      <a:lvl7pPr marL="914400" algn="l" rtl="0" eaLnBrk="1" fontAlgn="base" hangingPunct="1">
        <a:spcBef>
          <a:spcPct val="0"/>
        </a:spcBef>
        <a:spcAft>
          <a:spcPct val="0"/>
        </a:spcAft>
        <a:defRPr sz="2800" b="1">
          <a:solidFill>
            <a:schemeClr val="bg1"/>
          </a:solidFill>
          <a:latin typeface="Arial" charset="0"/>
        </a:defRPr>
      </a:lvl7pPr>
      <a:lvl8pPr marL="1371600" algn="l" rtl="0" eaLnBrk="1" fontAlgn="base" hangingPunct="1">
        <a:spcBef>
          <a:spcPct val="0"/>
        </a:spcBef>
        <a:spcAft>
          <a:spcPct val="0"/>
        </a:spcAft>
        <a:defRPr sz="2800" b="1">
          <a:solidFill>
            <a:schemeClr val="bg1"/>
          </a:solidFill>
          <a:latin typeface="Arial" charset="0"/>
        </a:defRPr>
      </a:lvl8pPr>
      <a:lvl9pPr marL="1828800" algn="l" rtl="0" eaLnBrk="1" fontAlgn="base" hangingPunct="1">
        <a:spcBef>
          <a:spcPct val="0"/>
        </a:spcBef>
        <a:spcAft>
          <a:spcPct val="0"/>
        </a:spcAft>
        <a:defRPr sz="2800" b="1">
          <a:solidFill>
            <a:schemeClr val="bg1"/>
          </a:solidFill>
          <a:latin typeface="Arial" charset="0"/>
        </a:defRPr>
      </a:lvl9pPr>
    </p:titleStyle>
    <p:body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15.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em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3"/>
          <p:cNvSpPr txBox="1">
            <a:spLocks noChangeArrowheads="1"/>
          </p:cNvSpPr>
          <p:nvPr/>
        </p:nvSpPr>
        <p:spPr bwMode="auto">
          <a:xfrm>
            <a:off x="683568" y="908720"/>
            <a:ext cx="8270544" cy="2158924"/>
          </a:xfrm>
          <a:prstGeom prst="rect">
            <a:avLst/>
          </a:prstGeom>
          <a:noFill/>
          <a:ln w="9525">
            <a:noFill/>
            <a:miter lim="800000"/>
            <a:headEnd/>
            <a:tailEnd/>
          </a:ln>
        </p:spPr>
        <p:txBody>
          <a:bodyPr wrap="square">
            <a:spAutoFit/>
          </a:bodyPr>
          <a:lstStyle/>
          <a:p>
            <a:pPr algn="ctr">
              <a:lnSpc>
                <a:spcPct val="150000"/>
              </a:lnSpc>
              <a:spcAft>
                <a:spcPts val="600"/>
              </a:spcAft>
              <a:defRPr/>
            </a:pPr>
            <a:r>
              <a:rPr lang="zh-CN" altLang="en-US" sz="4800" b="1" dirty="0">
                <a:solidFill>
                  <a:srgbClr val="FFFFFF"/>
                </a:solidFill>
                <a:latin typeface="Verdana" panose="020B0604030504040204" pitchFamily="34" charset="0"/>
                <a:ea typeface="Verdana" panose="020B0604030504040204" pitchFamily="34" charset="0"/>
                <a:cs typeface="Verdana" panose="020B0604030504040204" pitchFamily="34" charset="0"/>
              </a:rPr>
              <a:t>社交网络的抽样策略及其在计算传播学中的应用</a:t>
            </a:r>
            <a:endParaRPr lang="en-US" altLang="zh-CN" sz="4800" b="1"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14340" name="TextBox 4"/>
          <p:cNvSpPr txBox="1">
            <a:spLocks noChangeArrowheads="1"/>
          </p:cNvSpPr>
          <p:nvPr/>
        </p:nvSpPr>
        <p:spPr bwMode="auto">
          <a:xfrm>
            <a:off x="1459986" y="3861048"/>
            <a:ext cx="6553200" cy="1781642"/>
          </a:xfrm>
          <a:prstGeom prst="rect">
            <a:avLst/>
          </a:prstGeom>
          <a:noFill/>
          <a:ln w="9525">
            <a:noFill/>
            <a:miter lim="800000"/>
            <a:headEnd/>
            <a:tailEnd/>
          </a:ln>
        </p:spPr>
        <p:txBody>
          <a:bodyPr wrap="square">
            <a:spAutoFit/>
          </a:bodyPr>
          <a:lstStyle/>
          <a:p>
            <a:pPr algn="ctr">
              <a:lnSpc>
                <a:spcPct val="125000"/>
              </a:lnSpc>
              <a:spcBef>
                <a:spcPts val="1200"/>
              </a:spcBef>
              <a:spcAft>
                <a:spcPts val="1200"/>
              </a:spcAft>
              <a:defRPr/>
            </a:pPr>
            <a:r>
              <a:rPr lang="zh-CN" altLang="en-US" sz="4400" kern="2000" cap="all" spc="30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latin typeface="Verdana" panose="020B0604030504040204" pitchFamily="34" charset="0"/>
                <a:ea typeface="黑体" panose="02010609060101010101" pitchFamily="49" charset="-122"/>
                <a:cs typeface="Verdana" panose="020B0604030504040204" pitchFamily="34" charset="0"/>
              </a:rPr>
              <a:t>许小可</a:t>
            </a:r>
            <a:r>
              <a:rPr lang="zh-Hans" altLang="en-US" sz="4400" kern="2000" cap="all" spc="30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latin typeface="Verdana" panose="020B0604030504040204" pitchFamily="34" charset="0"/>
                <a:ea typeface="黑体" panose="02010609060101010101" pitchFamily="49" charset="-122"/>
                <a:cs typeface="Verdana" panose="020B0604030504040204" pitchFamily="34" charset="0"/>
              </a:rPr>
              <a:t> </a:t>
            </a:r>
            <a:endParaRPr lang="en-US" altLang="zh-CN" sz="4400" kern="2000" cap="all" spc="30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latin typeface="Verdana" panose="020B0604030504040204" pitchFamily="34" charset="0"/>
              <a:ea typeface="Verdana" panose="020B0604030504040204" pitchFamily="34" charset="0"/>
              <a:cs typeface="Verdana" panose="020B0604030504040204" pitchFamily="34" charset="0"/>
            </a:endParaRPr>
          </a:p>
          <a:p>
            <a:pPr algn="ctr">
              <a:lnSpc>
                <a:spcPct val="125000"/>
              </a:lnSpc>
              <a:spcBef>
                <a:spcPts val="600"/>
              </a:spcBef>
              <a:spcAft>
                <a:spcPts val="1200"/>
              </a:spcAft>
              <a:defRPr/>
            </a:pPr>
            <a:r>
              <a:rPr lang="zh-CN" altLang="en-US" sz="3600" b="1" dirty="0">
                <a:latin typeface="Verdana" panose="020B0604030504040204" pitchFamily="34" charset="0"/>
                <a:ea typeface="黑体" panose="02010609060101010101" pitchFamily="49" charset="-122"/>
                <a:cs typeface="Verdana" panose="020B0604030504040204" pitchFamily="34" charset="0"/>
              </a:rPr>
              <a:t>大连民族大学信通学院</a:t>
            </a:r>
            <a:endParaRPr lang="en-US" altLang="zh-CN" sz="3600" b="1" dirty="0">
              <a:latin typeface="Verdana" panose="020B0604030504040204" pitchFamily="34" charset="0"/>
              <a:ea typeface="Verdana" panose="020B0604030504040204" pitchFamily="34" charset="0"/>
              <a:cs typeface="Verdana" panose="020B0604030504040204" pitchFamily="34"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20080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9.1</a:t>
            </a:r>
            <a:r>
              <a:rPr lang="zh-CN" altLang="en-US" sz="3600" b="1" dirty="0">
                <a:solidFill>
                  <a:schemeClr val="bg1"/>
                </a:solidFill>
                <a:latin typeface="黑体" panose="02010609060101010101" pitchFamily="49" charset="-122"/>
                <a:ea typeface="黑体" panose="02010609060101010101" pitchFamily="49" charset="-122"/>
              </a:rPr>
              <a:t> 在线社交网络的常用抽样策略</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10</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29208" y="908720"/>
            <a:ext cx="8229600" cy="496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[6]</a:t>
            </a:r>
            <a:r>
              <a:rPr lang="zh-CN" altLang="en-US" b="1" kern="0" dirty="0"/>
              <a:t> </a:t>
            </a:r>
            <a:r>
              <a:rPr lang="en-US" altLang="zh-CN" b="1" kern="0" dirty="0"/>
              <a:t>MH</a:t>
            </a:r>
            <a:r>
              <a:rPr lang="zh-CN" altLang="en-US" b="1" kern="0" dirty="0"/>
              <a:t>随机行走抽样</a:t>
            </a:r>
            <a:endParaRPr lang="en-US" altLang="zh-CN" b="1" kern="0" dirty="0"/>
          </a:p>
        </p:txBody>
      </p:sp>
      <p:pic>
        <p:nvPicPr>
          <p:cNvPr id="3" name="图片 2">
            <a:extLst>
              <a:ext uri="{FF2B5EF4-FFF2-40B4-BE49-F238E27FC236}">
                <a16:creationId xmlns:a16="http://schemas.microsoft.com/office/drawing/2014/main" id="{B289B288-543A-234A-B4F9-3C7240905BF5}"/>
              </a:ext>
            </a:extLst>
          </p:cNvPr>
          <p:cNvPicPr>
            <a:picLocks noChangeAspect="1"/>
          </p:cNvPicPr>
          <p:nvPr/>
        </p:nvPicPr>
        <p:blipFill>
          <a:blip r:embed="rId3"/>
          <a:stretch>
            <a:fillRect/>
          </a:stretch>
        </p:blipFill>
        <p:spPr>
          <a:xfrm>
            <a:off x="1043608" y="1916832"/>
            <a:ext cx="6337300" cy="4445000"/>
          </a:xfrm>
          <a:prstGeom prst="rect">
            <a:avLst/>
          </a:prstGeom>
        </p:spPr>
      </p:pic>
    </p:spTree>
    <p:extLst>
      <p:ext uri="{BB962C8B-B14F-4D97-AF65-F5344CB8AC3E}">
        <p14:creationId xmlns:p14="http://schemas.microsoft.com/office/powerpoint/2010/main" val="14988804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20080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9.1</a:t>
            </a:r>
            <a:r>
              <a:rPr lang="zh-CN" altLang="en-US" sz="3600" b="1" dirty="0">
                <a:solidFill>
                  <a:schemeClr val="bg1"/>
                </a:solidFill>
                <a:latin typeface="黑体" panose="02010609060101010101" pitchFamily="49" charset="-122"/>
                <a:ea typeface="黑体" panose="02010609060101010101" pitchFamily="49" charset="-122"/>
              </a:rPr>
              <a:t> 在线社交网络的常用抽样策略</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11</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29208" y="908720"/>
            <a:ext cx="8229600"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[7]</a:t>
            </a:r>
            <a:r>
              <a:rPr lang="zh-CN" altLang="en-US" b="1" kern="0" dirty="0"/>
              <a:t> 有偏随机行走抽样      </a:t>
            </a:r>
            <a:endParaRPr lang="en-US" altLang="zh-CN" b="1" kern="0" dirty="0"/>
          </a:p>
        </p:txBody>
      </p:sp>
      <p:pic>
        <p:nvPicPr>
          <p:cNvPr id="3" name="图片 2">
            <a:extLst>
              <a:ext uri="{FF2B5EF4-FFF2-40B4-BE49-F238E27FC236}">
                <a16:creationId xmlns:a16="http://schemas.microsoft.com/office/drawing/2014/main" id="{2698421C-17B7-E945-991F-E68062D0AEF2}"/>
              </a:ext>
            </a:extLst>
          </p:cNvPr>
          <p:cNvPicPr>
            <a:picLocks noChangeAspect="1"/>
          </p:cNvPicPr>
          <p:nvPr/>
        </p:nvPicPr>
        <p:blipFill>
          <a:blip r:embed="rId3"/>
          <a:stretch>
            <a:fillRect/>
          </a:stretch>
        </p:blipFill>
        <p:spPr>
          <a:xfrm>
            <a:off x="2123728" y="1791308"/>
            <a:ext cx="4711918" cy="2933836"/>
          </a:xfrm>
          <a:prstGeom prst="rect">
            <a:avLst/>
          </a:prstGeom>
        </p:spPr>
      </p:pic>
      <p:pic>
        <p:nvPicPr>
          <p:cNvPr id="5" name="图片 4">
            <a:extLst>
              <a:ext uri="{FF2B5EF4-FFF2-40B4-BE49-F238E27FC236}">
                <a16:creationId xmlns:a16="http://schemas.microsoft.com/office/drawing/2014/main" id="{CB43A2FF-824F-2B44-A834-7C8152E3041E}"/>
              </a:ext>
            </a:extLst>
          </p:cNvPr>
          <p:cNvPicPr>
            <a:picLocks noChangeAspect="1"/>
          </p:cNvPicPr>
          <p:nvPr/>
        </p:nvPicPr>
        <p:blipFill>
          <a:blip r:embed="rId4"/>
          <a:stretch>
            <a:fillRect/>
          </a:stretch>
        </p:blipFill>
        <p:spPr>
          <a:xfrm>
            <a:off x="1627214" y="4725144"/>
            <a:ext cx="5918200" cy="1371600"/>
          </a:xfrm>
          <a:prstGeom prst="rect">
            <a:avLst/>
          </a:prstGeom>
        </p:spPr>
      </p:pic>
    </p:spTree>
    <p:extLst>
      <p:ext uri="{BB962C8B-B14F-4D97-AF65-F5344CB8AC3E}">
        <p14:creationId xmlns:p14="http://schemas.microsoft.com/office/powerpoint/2010/main" val="339810552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20080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9.1</a:t>
            </a:r>
            <a:r>
              <a:rPr lang="zh-CN" altLang="en-US" sz="3600" b="1" dirty="0">
                <a:solidFill>
                  <a:schemeClr val="bg1"/>
                </a:solidFill>
                <a:latin typeface="黑体" panose="02010609060101010101" pitchFamily="49" charset="-122"/>
                <a:ea typeface="黑体" panose="02010609060101010101" pitchFamily="49" charset="-122"/>
              </a:rPr>
              <a:t> 在线社交网络的常用抽样策略</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12</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29208" y="738688"/>
            <a:ext cx="8229600"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[8]</a:t>
            </a:r>
            <a:r>
              <a:rPr lang="zh-CN" altLang="en-US" b="1" kern="0" dirty="0"/>
              <a:t> 融合随机抽样和依存式抽样的混合抽样</a:t>
            </a:r>
            <a:endParaRPr lang="en-US" altLang="zh-CN" b="1" kern="0" dirty="0"/>
          </a:p>
          <a:p>
            <a:pPr>
              <a:lnSpc>
                <a:spcPct val="200000"/>
              </a:lnSpc>
            </a:pPr>
            <a:endParaRPr lang="en-US" altLang="zh-CN" b="1" kern="0" dirty="0"/>
          </a:p>
        </p:txBody>
      </p:sp>
      <p:sp>
        <p:nvSpPr>
          <p:cNvPr id="5" name="内容占位符 1">
            <a:extLst>
              <a:ext uri="{FF2B5EF4-FFF2-40B4-BE49-F238E27FC236}">
                <a16:creationId xmlns:a16="http://schemas.microsoft.com/office/drawing/2014/main" id="{E68176F4-B7E6-3F4E-8521-89218947A7EC}"/>
              </a:ext>
            </a:extLst>
          </p:cNvPr>
          <p:cNvSpPr txBox="1">
            <a:spLocks/>
          </p:cNvSpPr>
          <p:nvPr/>
        </p:nvSpPr>
        <p:spPr bwMode="auto">
          <a:xfrm>
            <a:off x="390364" y="1564514"/>
            <a:ext cx="8507288" cy="525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zh-CN" altLang="en-US" sz="2400" b="1" kern="0" dirty="0"/>
              <a:t>第一个步骤是使用少量随机节点抽样获得整个网络节点的某些特性作为先验知识来使用，指明我们抽样过程中参数设定的方向。显然地，大致指明方向比以前根据经验设定一个固定参数（相当于没有任何方向）效果肯定是要好。</a:t>
            </a:r>
            <a:endParaRPr lang="en-US" altLang="zh-CN" sz="2400" b="1" kern="0" dirty="0"/>
          </a:p>
          <a:p>
            <a:pPr>
              <a:lnSpc>
                <a:spcPct val="200000"/>
              </a:lnSpc>
            </a:pPr>
            <a:r>
              <a:rPr lang="zh-CN" altLang="en-US" sz="2400" b="1" kern="0" dirty="0"/>
              <a:t>在第二个抽样步骤是采用有偏的随机行走方式，根据第一步骤的抽样反馈来进行调节，这一过程希望能使用比较小的代价来完成无偏的大规模抽样。</a:t>
            </a:r>
          </a:p>
        </p:txBody>
      </p:sp>
    </p:spTree>
    <p:extLst>
      <p:ext uri="{BB962C8B-B14F-4D97-AF65-F5344CB8AC3E}">
        <p14:creationId xmlns:p14="http://schemas.microsoft.com/office/powerpoint/2010/main" val="405079079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58748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9.2</a:t>
            </a:r>
            <a:r>
              <a:rPr lang="zh-CN" altLang="en-US" sz="3600" b="1" dirty="0">
                <a:solidFill>
                  <a:schemeClr val="bg1"/>
                </a:solidFill>
                <a:latin typeface="黑体" panose="02010609060101010101" pitchFamily="49" charset="-122"/>
                <a:ea typeface="黑体" panose="02010609060101010101" pitchFamily="49" charset="-122"/>
              </a:rPr>
              <a:t> 评估和比较各种抽样策略的性能</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13</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457200" y="656140"/>
            <a:ext cx="8229600"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[1]</a:t>
            </a:r>
            <a:r>
              <a:rPr lang="zh-CN" altLang="en-US" b="1" kern="0" dirty="0"/>
              <a:t> 常用统计量</a:t>
            </a:r>
            <a:endParaRPr lang="en-US" altLang="zh-CN" b="1" kern="0" dirty="0"/>
          </a:p>
        </p:txBody>
      </p:sp>
      <p:pic>
        <p:nvPicPr>
          <p:cNvPr id="3" name="图片 2">
            <a:extLst>
              <a:ext uri="{FF2B5EF4-FFF2-40B4-BE49-F238E27FC236}">
                <a16:creationId xmlns:a16="http://schemas.microsoft.com/office/drawing/2014/main" id="{CAFD8C32-F954-4F46-854C-435C07E7AB12}"/>
              </a:ext>
            </a:extLst>
          </p:cNvPr>
          <p:cNvPicPr>
            <a:picLocks noChangeAspect="1"/>
          </p:cNvPicPr>
          <p:nvPr/>
        </p:nvPicPr>
        <p:blipFill>
          <a:blip r:embed="rId3"/>
          <a:stretch>
            <a:fillRect/>
          </a:stretch>
        </p:blipFill>
        <p:spPr>
          <a:xfrm>
            <a:off x="8870" y="1592244"/>
            <a:ext cx="9144000" cy="5235115"/>
          </a:xfrm>
          <a:prstGeom prst="rect">
            <a:avLst/>
          </a:prstGeom>
        </p:spPr>
      </p:pic>
    </p:spTree>
    <p:extLst>
      <p:ext uri="{BB962C8B-B14F-4D97-AF65-F5344CB8AC3E}">
        <p14:creationId xmlns:p14="http://schemas.microsoft.com/office/powerpoint/2010/main" val="234438557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58748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9.2</a:t>
            </a:r>
            <a:r>
              <a:rPr lang="zh-CN" altLang="en-US" sz="3600" b="1" dirty="0">
                <a:solidFill>
                  <a:schemeClr val="bg1"/>
                </a:solidFill>
                <a:latin typeface="黑体" panose="02010609060101010101" pitchFamily="49" charset="-122"/>
                <a:ea typeface="黑体" panose="02010609060101010101" pitchFamily="49" charset="-122"/>
              </a:rPr>
              <a:t> 评估和比较各种抽样策略的性能</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14</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457200" y="656140"/>
            <a:ext cx="8229600"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[2]</a:t>
            </a:r>
            <a:r>
              <a:rPr lang="zh-CN" altLang="en-US" b="1" kern="0" dirty="0"/>
              <a:t> 常用统计方法</a:t>
            </a:r>
            <a:endParaRPr lang="en-US" altLang="zh-CN" b="1" kern="0" dirty="0"/>
          </a:p>
        </p:txBody>
      </p:sp>
      <p:sp>
        <p:nvSpPr>
          <p:cNvPr id="7" name="内容占位符 1">
            <a:extLst>
              <a:ext uri="{FF2B5EF4-FFF2-40B4-BE49-F238E27FC236}">
                <a16:creationId xmlns:a16="http://schemas.microsoft.com/office/drawing/2014/main" id="{A2795CE6-6BD3-6542-A2A4-38849D30D406}"/>
              </a:ext>
            </a:extLst>
          </p:cNvPr>
          <p:cNvSpPr txBox="1">
            <a:spLocks/>
          </p:cNvSpPr>
          <p:nvPr/>
        </p:nvSpPr>
        <p:spPr bwMode="auto">
          <a:xfrm>
            <a:off x="459698" y="1484785"/>
            <a:ext cx="8507288" cy="288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solidFill>
                  <a:srgbClr val="FF0000"/>
                </a:solidFill>
              </a:rPr>
              <a:t>KS</a:t>
            </a:r>
            <a:r>
              <a:rPr lang="zh-CN" altLang="en-US" b="1" kern="0" dirty="0">
                <a:solidFill>
                  <a:srgbClr val="FF0000"/>
                </a:solidFill>
              </a:rPr>
              <a:t>检验：</a:t>
            </a:r>
            <a:endParaRPr lang="en-US" altLang="zh-CN" b="1" kern="0" dirty="0">
              <a:solidFill>
                <a:srgbClr val="FF0000"/>
              </a:solidFill>
            </a:endParaRPr>
          </a:p>
          <a:p>
            <a:pPr>
              <a:lnSpc>
                <a:spcPct val="200000"/>
              </a:lnSpc>
            </a:pPr>
            <a:endParaRPr lang="en-US" altLang="zh-CN" b="1" kern="0" dirty="0">
              <a:solidFill>
                <a:srgbClr val="FF0000"/>
              </a:solidFill>
            </a:endParaRPr>
          </a:p>
          <a:p>
            <a:pPr>
              <a:lnSpc>
                <a:spcPct val="200000"/>
              </a:lnSpc>
            </a:pPr>
            <a:r>
              <a:rPr lang="zh-CN" altLang="en-US" b="1" kern="0" dirty="0">
                <a:solidFill>
                  <a:srgbClr val="FF0000"/>
                </a:solidFill>
              </a:rPr>
              <a:t>归一化均方根误差：</a:t>
            </a:r>
            <a:endParaRPr lang="en-US" altLang="zh-CN" b="1" kern="0" dirty="0"/>
          </a:p>
        </p:txBody>
      </p:sp>
      <p:pic>
        <p:nvPicPr>
          <p:cNvPr id="8" name="图片 7">
            <a:extLst>
              <a:ext uri="{FF2B5EF4-FFF2-40B4-BE49-F238E27FC236}">
                <a16:creationId xmlns:a16="http://schemas.microsoft.com/office/drawing/2014/main" id="{F5688025-4A3E-5C44-A4F2-7BD1ADAFD56D}"/>
              </a:ext>
            </a:extLst>
          </p:cNvPr>
          <p:cNvPicPr/>
          <p:nvPr/>
        </p:nvPicPr>
        <p:blipFill>
          <a:blip r:embed="rId3"/>
          <a:srcRect/>
          <a:stretch>
            <a:fillRect/>
          </a:stretch>
        </p:blipFill>
        <p:spPr bwMode="auto">
          <a:xfrm>
            <a:off x="899592" y="2446515"/>
            <a:ext cx="7699591" cy="983793"/>
          </a:xfrm>
          <a:prstGeom prst="rect">
            <a:avLst/>
          </a:prstGeom>
          <a:noFill/>
          <a:ln w="9525">
            <a:noFill/>
            <a:miter lim="800000"/>
            <a:headEnd/>
            <a:tailEnd/>
          </a:ln>
        </p:spPr>
      </p:pic>
      <p:pic>
        <p:nvPicPr>
          <p:cNvPr id="9" name="图片 8">
            <a:extLst>
              <a:ext uri="{FF2B5EF4-FFF2-40B4-BE49-F238E27FC236}">
                <a16:creationId xmlns:a16="http://schemas.microsoft.com/office/drawing/2014/main" id="{21B57954-1308-374C-8E92-73707BFABF0B}"/>
              </a:ext>
            </a:extLst>
          </p:cNvPr>
          <p:cNvPicPr/>
          <p:nvPr/>
        </p:nvPicPr>
        <p:blipFill>
          <a:blip r:embed="rId4"/>
          <a:srcRect/>
          <a:stretch>
            <a:fillRect/>
          </a:stretch>
        </p:blipFill>
        <p:spPr bwMode="auto">
          <a:xfrm>
            <a:off x="683568" y="4365105"/>
            <a:ext cx="8136904" cy="2016223"/>
          </a:xfrm>
          <a:prstGeom prst="rect">
            <a:avLst/>
          </a:prstGeom>
          <a:noFill/>
          <a:ln w="9525">
            <a:noFill/>
            <a:miter lim="800000"/>
            <a:headEnd/>
            <a:tailEnd/>
          </a:ln>
        </p:spPr>
      </p:pic>
    </p:spTree>
    <p:extLst>
      <p:ext uri="{BB962C8B-B14F-4D97-AF65-F5344CB8AC3E}">
        <p14:creationId xmlns:p14="http://schemas.microsoft.com/office/powerpoint/2010/main" val="110817972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58748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9.2</a:t>
            </a:r>
            <a:r>
              <a:rPr lang="zh-CN" altLang="en-US" sz="3600" b="1" dirty="0">
                <a:solidFill>
                  <a:schemeClr val="bg1"/>
                </a:solidFill>
                <a:latin typeface="黑体" panose="02010609060101010101" pitchFamily="49" charset="-122"/>
                <a:ea typeface="黑体" panose="02010609060101010101" pitchFamily="49" charset="-122"/>
              </a:rPr>
              <a:t> 评估和比较各种抽样策略的性能</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15</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457200" y="656140"/>
            <a:ext cx="8229600"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[3]</a:t>
            </a:r>
            <a:r>
              <a:rPr lang="zh-CN" altLang="en-US" b="1" kern="0" dirty="0"/>
              <a:t> 性能比较</a:t>
            </a:r>
            <a:endParaRPr lang="en-US" altLang="zh-CN" b="1" kern="0" dirty="0"/>
          </a:p>
        </p:txBody>
      </p:sp>
      <p:pic>
        <p:nvPicPr>
          <p:cNvPr id="10" name="图片 9">
            <a:extLst>
              <a:ext uri="{FF2B5EF4-FFF2-40B4-BE49-F238E27FC236}">
                <a16:creationId xmlns:a16="http://schemas.microsoft.com/office/drawing/2014/main" id="{A35E8EA1-0911-B04F-AB89-F6F232EDAFE2}"/>
              </a:ext>
            </a:extLst>
          </p:cNvPr>
          <p:cNvPicPr/>
          <p:nvPr/>
        </p:nvPicPr>
        <p:blipFill>
          <a:blip r:embed="rId3"/>
          <a:srcRect/>
          <a:stretch>
            <a:fillRect/>
          </a:stretch>
        </p:blipFill>
        <p:spPr bwMode="auto">
          <a:xfrm>
            <a:off x="107504" y="1870205"/>
            <a:ext cx="8892480" cy="3358996"/>
          </a:xfrm>
          <a:prstGeom prst="rect">
            <a:avLst/>
          </a:prstGeom>
          <a:noFill/>
          <a:ln w="9525">
            <a:noFill/>
            <a:miter lim="800000"/>
            <a:headEnd/>
            <a:tailEnd/>
          </a:ln>
        </p:spPr>
      </p:pic>
      <p:sp>
        <p:nvSpPr>
          <p:cNvPr id="11" name="矩形 10">
            <a:extLst>
              <a:ext uri="{FF2B5EF4-FFF2-40B4-BE49-F238E27FC236}">
                <a16:creationId xmlns:a16="http://schemas.microsoft.com/office/drawing/2014/main" id="{2AC29153-E23E-6645-818A-B39A682F76EB}"/>
              </a:ext>
            </a:extLst>
          </p:cNvPr>
          <p:cNvSpPr/>
          <p:nvPr/>
        </p:nvSpPr>
        <p:spPr>
          <a:xfrm>
            <a:off x="179512" y="5373216"/>
            <a:ext cx="8964488" cy="735394"/>
          </a:xfrm>
          <a:prstGeom prst="rect">
            <a:avLst/>
          </a:prstGeom>
        </p:spPr>
        <p:txBody>
          <a:bodyPr wrap="square">
            <a:spAutoFit/>
          </a:bodyPr>
          <a:lstStyle/>
          <a:p>
            <a:pPr algn="ctr">
              <a:lnSpc>
                <a:spcPct val="150000"/>
              </a:lnSpc>
            </a:pPr>
            <a:r>
              <a:rPr lang="zh-CN" altLang="en-US" sz="3200" b="1" dirty="0"/>
              <a:t>原始网络和抽样后的两种不同的抽样网络</a:t>
            </a:r>
            <a:endParaRPr lang="zh-CN" altLang="en-US" sz="3200" dirty="0">
              <a:solidFill>
                <a:srgbClr val="FF0000"/>
              </a:solidFill>
            </a:endParaRPr>
          </a:p>
        </p:txBody>
      </p:sp>
    </p:spTree>
    <p:extLst>
      <p:ext uri="{BB962C8B-B14F-4D97-AF65-F5344CB8AC3E}">
        <p14:creationId xmlns:p14="http://schemas.microsoft.com/office/powerpoint/2010/main" val="240134519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58748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9.2</a:t>
            </a:r>
            <a:r>
              <a:rPr lang="zh-CN" altLang="en-US" sz="3600" b="1" dirty="0">
                <a:solidFill>
                  <a:schemeClr val="bg1"/>
                </a:solidFill>
                <a:latin typeface="黑体" panose="02010609060101010101" pitchFamily="49" charset="-122"/>
                <a:ea typeface="黑体" panose="02010609060101010101" pitchFamily="49" charset="-122"/>
              </a:rPr>
              <a:t> 评估和比较各种抽样策略的性能</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16</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457200" y="656140"/>
            <a:ext cx="8229600"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[3]</a:t>
            </a:r>
            <a:r>
              <a:rPr lang="zh-CN" altLang="en-US" b="1" kern="0" dirty="0"/>
              <a:t> 性能比较</a:t>
            </a:r>
            <a:endParaRPr lang="en-US" altLang="zh-CN" b="1" kern="0" dirty="0"/>
          </a:p>
        </p:txBody>
      </p:sp>
      <p:pic>
        <p:nvPicPr>
          <p:cNvPr id="7" name="图片 6" descr="fig4_all_statistics">
            <a:extLst>
              <a:ext uri="{FF2B5EF4-FFF2-40B4-BE49-F238E27FC236}">
                <a16:creationId xmlns:a16="http://schemas.microsoft.com/office/drawing/2014/main" id="{D87EED7E-4588-0F48-8FF1-6DC73D2228E6}"/>
              </a:ext>
            </a:extLst>
          </p:cNvPr>
          <p:cNvPicPr/>
          <p:nvPr/>
        </p:nvPicPr>
        <p:blipFill>
          <a:blip r:embed="rId3"/>
          <a:srcRect/>
          <a:stretch>
            <a:fillRect/>
          </a:stretch>
        </p:blipFill>
        <p:spPr bwMode="auto">
          <a:xfrm>
            <a:off x="107751" y="1431906"/>
            <a:ext cx="8928745" cy="5381469"/>
          </a:xfrm>
          <a:prstGeom prst="rect">
            <a:avLst/>
          </a:prstGeom>
          <a:noFill/>
          <a:ln w="9525">
            <a:noFill/>
            <a:miter lim="800000"/>
            <a:headEnd/>
            <a:tailEnd/>
          </a:ln>
        </p:spPr>
      </p:pic>
    </p:spTree>
    <p:extLst>
      <p:ext uri="{BB962C8B-B14F-4D97-AF65-F5344CB8AC3E}">
        <p14:creationId xmlns:p14="http://schemas.microsoft.com/office/powerpoint/2010/main" val="176465098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58748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9.3</a:t>
            </a:r>
            <a:r>
              <a:rPr lang="zh-CN" altLang="en-US" sz="3600" b="1" dirty="0">
                <a:solidFill>
                  <a:schemeClr val="bg1"/>
                </a:solidFill>
                <a:latin typeface="黑体" panose="02010609060101010101" pitchFamily="49" charset="-122"/>
                <a:ea typeface="黑体" panose="02010609060101010101" pitchFamily="49" charset="-122"/>
              </a:rPr>
              <a:t> 其他类型社交网络中的抽样策略</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17</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457200" y="656140"/>
            <a:ext cx="8229600"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[1]</a:t>
            </a:r>
            <a:r>
              <a:rPr lang="zh-CN" altLang="en-US" b="1" kern="0" dirty="0"/>
              <a:t> 有向社交网络的抽样</a:t>
            </a:r>
            <a:endParaRPr lang="en-US" altLang="zh-CN" b="1" kern="0" dirty="0"/>
          </a:p>
        </p:txBody>
      </p:sp>
      <p:sp>
        <p:nvSpPr>
          <p:cNvPr id="8" name="内容占位符 1">
            <a:extLst>
              <a:ext uri="{FF2B5EF4-FFF2-40B4-BE49-F238E27FC236}">
                <a16:creationId xmlns:a16="http://schemas.microsoft.com/office/drawing/2014/main" id="{B10990E6-DDE8-854C-82F8-527297D079A3}"/>
              </a:ext>
            </a:extLst>
          </p:cNvPr>
          <p:cNvSpPr txBox="1">
            <a:spLocks/>
          </p:cNvSpPr>
          <p:nvPr/>
        </p:nvSpPr>
        <p:spPr bwMode="auto">
          <a:xfrm>
            <a:off x="457200" y="1412776"/>
            <a:ext cx="8507288" cy="525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zh-CN" altLang="en-US" sz="2400" b="1" kern="0" dirty="0">
                <a:solidFill>
                  <a:srgbClr val="FF0000"/>
                </a:solidFill>
              </a:rPr>
              <a:t>有向网络抽样的困难：</a:t>
            </a:r>
            <a:r>
              <a:rPr lang="zh-CN" altLang="en-US" sz="2400" b="1" kern="0" dirty="0"/>
              <a:t>连边具有方向性会造成关系的非对称性，非对称性会引起抽样有如下两个困难。一是零出度节点无法进行随机行走，使得样本序列比较难获得平稳分布。二是难以准确估计入度分布。</a:t>
            </a:r>
            <a:endParaRPr lang="en-US" altLang="zh-CN" sz="2400" b="1" kern="0" dirty="0"/>
          </a:p>
          <a:p>
            <a:pPr>
              <a:lnSpc>
                <a:spcPct val="200000"/>
              </a:lnSpc>
            </a:pPr>
            <a:r>
              <a:rPr lang="zh-CN" altLang="en-US" sz="2400" b="1" kern="0" dirty="0">
                <a:solidFill>
                  <a:srgbClr val="FF0000"/>
                </a:solidFill>
              </a:rPr>
              <a:t>解决方案：</a:t>
            </a:r>
            <a:r>
              <a:rPr lang="zh-CN" altLang="en-US" sz="2400" b="1" kern="0" dirty="0"/>
              <a:t>根据有向网络的出度关系进行节点抽样，如果遇到出度为零的节点，则寻找新的样本节点作种子继续抽样，该方法的优点是能够较好的刻画总体的出度关系。</a:t>
            </a:r>
          </a:p>
        </p:txBody>
      </p:sp>
    </p:spTree>
    <p:extLst>
      <p:ext uri="{BB962C8B-B14F-4D97-AF65-F5344CB8AC3E}">
        <p14:creationId xmlns:p14="http://schemas.microsoft.com/office/powerpoint/2010/main" val="347484059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58748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9.3</a:t>
            </a:r>
            <a:r>
              <a:rPr lang="zh-CN" altLang="en-US" sz="3600" b="1" dirty="0">
                <a:solidFill>
                  <a:schemeClr val="bg1"/>
                </a:solidFill>
                <a:latin typeface="黑体" panose="02010609060101010101" pitchFamily="49" charset="-122"/>
                <a:ea typeface="黑体" panose="02010609060101010101" pitchFamily="49" charset="-122"/>
              </a:rPr>
              <a:t> 其他类型社交网络中的抽样策略</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18</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457200" y="656140"/>
            <a:ext cx="8229600"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[2]</a:t>
            </a:r>
            <a:r>
              <a:rPr lang="zh-CN" altLang="en-US" b="1" kern="0" dirty="0"/>
              <a:t> 具有强社团结构网络的抽样</a:t>
            </a:r>
            <a:endParaRPr lang="en-US" altLang="zh-CN" b="1" kern="0" dirty="0"/>
          </a:p>
        </p:txBody>
      </p:sp>
      <p:sp>
        <p:nvSpPr>
          <p:cNvPr id="8" name="内容占位符 1">
            <a:extLst>
              <a:ext uri="{FF2B5EF4-FFF2-40B4-BE49-F238E27FC236}">
                <a16:creationId xmlns:a16="http://schemas.microsoft.com/office/drawing/2014/main" id="{B10990E6-DDE8-854C-82F8-527297D079A3}"/>
              </a:ext>
            </a:extLst>
          </p:cNvPr>
          <p:cNvSpPr txBox="1">
            <a:spLocks/>
          </p:cNvSpPr>
          <p:nvPr/>
        </p:nvSpPr>
        <p:spPr bwMode="auto">
          <a:xfrm>
            <a:off x="251520" y="1592244"/>
            <a:ext cx="8784976"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zh-CN" altLang="en-US" sz="2400" b="1" kern="0" dirty="0">
                <a:solidFill>
                  <a:srgbClr val="FF0000"/>
                </a:solidFill>
              </a:rPr>
              <a:t>社团结构的特点：</a:t>
            </a:r>
            <a:r>
              <a:rPr lang="zh-CN" altLang="en-US" sz="2400" b="1" kern="0" dirty="0"/>
              <a:t>社团内部连边比较紧密，社团间连边稀疏。</a:t>
            </a:r>
            <a:endParaRPr lang="en-US" altLang="zh-CN" sz="2400" b="1" kern="0" dirty="0"/>
          </a:p>
          <a:p>
            <a:pPr>
              <a:lnSpc>
                <a:spcPct val="200000"/>
              </a:lnSpc>
            </a:pPr>
            <a:r>
              <a:rPr lang="zh-CN" altLang="en-US" sz="2400" b="1" kern="0" dirty="0">
                <a:solidFill>
                  <a:srgbClr val="FF0000"/>
                </a:solidFill>
              </a:rPr>
              <a:t>面向社团结构抽样的问题：</a:t>
            </a:r>
            <a:r>
              <a:rPr lang="zh-CN" altLang="en-US" sz="2400" b="1" kern="0" dirty="0"/>
              <a:t>新方法能比较好的刻画原始网络的社团结构特性，但是该方法对于原始网络度分布、聚类系数等指标的刻画却不如传统方法好，这说明不同抽样方法往往都是针对网络的某项特性来进行优化的，目前还没有比较普世的、对于所有目的都适用的抽样策略。</a:t>
            </a:r>
          </a:p>
        </p:txBody>
      </p:sp>
    </p:spTree>
    <p:extLst>
      <p:ext uri="{BB962C8B-B14F-4D97-AF65-F5344CB8AC3E}">
        <p14:creationId xmlns:p14="http://schemas.microsoft.com/office/powerpoint/2010/main" val="354175726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58748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9.4</a:t>
            </a:r>
            <a:r>
              <a:rPr lang="zh-CN" altLang="en-US" sz="3600" b="1" dirty="0">
                <a:solidFill>
                  <a:schemeClr val="bg1"/>
                </a:solidFill>
                <a:latin typeface="黑体" panose="02010609060101010101" pitchFamily="49" charset="-122"/>
                <a:ea typeface="黑体" panose="02010609060101010101" pitchFamily="49" charset="-122"/>
              </a:rPr>
              <a:t> 局部大数据的分析与应用</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19</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457200" y="656140"/>
            <a:ext cx="8229600"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[1]</a:t>
            </a:r>
            <a:r>
              <a:rPr lang="zh-CN" altLang="en-US" b="1" kern="0" dirty="0"/>
              <a:t> 局部大数据与随机样本数据的区别</a:t>
            </a:r>
            <a:endParaRPr lang="en-US" altLang="zh-CN" b="1" kern="0" dirty="0"/>
          </a:p>
        </p:txBody>
      </p:sp>
      <p:sp>
        <p:nvSpPr>
          <p:cNvPr id="8" name="内容占位符 1">
            <a:extLst>
              <a:ext uri="{FF2B5EF4-FFF2-40B4-BE49-F238E27FC236}">
                <a16:creationId xmlns:a16="http://schemas.microsoft.com/office/drawing/2014/main" id="{B10990E6-DDE8-854C-82F8-527297D079A3}"/>
              </a:ext>
            </a:extLst>
          </p:cNvPr>
          <p:cNvSpPr txBox="1">
            <a:spLocks/>
          </p:cNvSpPr>
          <p:nvPr/>
        </p:nvSpPr>
        <p:spPr bwMode="auto">
          <a:xfrm>
            <a:off x="179512" y="1412776"/>
            <a:ext cx="8964488" cy="54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zh-CN" altLang="en-US" sz="2400" b="1" kern="0" dirty="0">
                <a:solidFill>
                  <a:srgbClr val="FF0000"/>
                </a:solidFill>
              </a:rPr>
              <a:t>局部大数据：</a:t>
            </a:r>
            <a:r>
              <a:rPr lang="zh-CN" altLang="en-US" sz="2400" b="1" kern="0" dirty="0"/>
              <a:t>占总体数据比例很大，但是统计特性有可能和总体数据有很大的差别</a:t>
            </a:r>
            <a:endParaRPr lang="en-US" altLang="zh-CN" sz="2400" b="1" kern="0" dirty="0"/>
          </a:p>
          <a:p>
            <a:pPr>
              <a:lnSpc>
                <a:spcPct val="200000"/>
              </a:lnSpc>
            </a:pPr>
            <a:r>
              <a:rPr lang="zh-CN" altLang="en-US" sz="2400" b="1" kern="0" dirty="0"/>
              <a:t>如果只考虑质量、不计成本、效率等因素，总体数据最靠谱；样本数据虽然规模要小很多，但实际上在很多情况下比局部数据要更有价值、更可靠；虽然局部数据规模远比抽样数据大，但是往往最不可靠。</a:t>
            </a:r>
            <a:endParaRPr lang="en-US" altLang="zh-CN" sz="2400" b="1" kern="0" dirty="0"/>
          </a:p>
          <a:p>
            <a:pPr>
              <a:lnSpc>
                <a:spcPct val="200000"/>
              </a:lnSpc>
            </a:pPr>
            <a:r>
              <a:rPr lang="zh-CN" altLang="en-US" sz="2400" b="1" kern="0" dirty="0"/>
              <a:t>案例：</a:t>
            </a:r>
            <a:r>
              <a:rPr lang="en-US" altLang="zh-CN" sz="2400" b="1" kern="0" dirty="0"/>
              <a:t>1936</a:t>
            </a:r>
            <a:r>
              <a:rPr lang="zh-CN" altLang="en-US" sz="2400" b="1" kern="0" dirty="0"/>
              <a:t>年总统选举中</a:t>
            </a:r>
            <a:r>
              <a:rPr lang="en-US" altLang="zh-CN" sz="2400" b="1" kern="0" dirty="0"/>
              <a:t>《</a:t>
            </a:r>
            <a:r>
              <a:rPr lang="zh-CN" altLang="en-US" sz="2400" b="1" kern="0" dirty="0"/>
              <a:t>读者文摘</a:t>
            </a:r>
            <a:r>
              <a:rPr lang="en-US" altLang="zh-CN" sz="2400" b="1" kern="0" dirty="0"/>
              <a:t>》250</a:t>
            </a:r>
            <a:r>
              <a:rPr lang="zh-CN" altLang="en-US" sz="2400" b="1" kern="0" dirty="0"/>
              <a:t>万</a:t>
            </a:r>
            <a:r>
              <a:rPr lang="en-US" altLang="zh-CN" sz="2400" b="1" kern="0" dirty="0"/>
              <a:t>VS</a:t>
            </a:r>
            <a:r>
              <a:rPr lang="zh-CN" altLang="en-US" sz="2400" b="1" kern="0" dirty="0"/>
              <a:t>盖洛普</a:t>
            </a:r>
            <a:r>
              <a:rPr lang="en-US" altLang="zh-CN" sz="2400" b="1" kern="0" dirty="0"/>
              <a:t>5</a:t>
            </a:r>
            <a:r>
              <a:rPr lang="zh-CN" altLang="en-US" sz="2400" b="1" kern="0" dirty="0"/>
              <a:t>万</a:t>
            </a:r>
          </a:p>
        </p:txBody>
      </p:sp>
    </p:spTree>
    <p:extLst>
      <p:ext uri="{BB962C8B-B14F-4D97-AF65-F5344CB8AC3E}">
        <p14:creationId xmlns:p14="http://schemas.microsoft.com/office/powerpoint/2010/main" val="238182863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88F8D81-C854-1C44-8B70-868D65D6DE65}"/>
              </a:ext>
            </a:extLst>
          </p:cNvPr>
          <p:cNvSpPr>
            <a:spLocks noGrp="1"/>
          </p:cNvSpPr>
          <p:nvPr>
            <p:ph idx="4294967295"/>
          </p:nvPr>
        </p:nvSpPr>
        <p:spPr>
          <a:xfrm>
            <a:off x="539552" y="908720"/>
            <a:ext cx="8229600" cy="5256584"/>
          </a:xfrm>
        </p:spPr>
        <p:txBody>
          <a:bodyPr/>
          <a:lstStyle/>
          <a:p>
            <a:pPr>
              <a:lnSpc>
                <a:spcPct val="200000"/>
              </a:lnSpc>
            </a:pPr>
            <a:r>
              <a:rPr lang="en-US" altLang="zh-CN" b="1" dirty="0"/>
              <a:t>[1] </a:t>
            </a:r>
            <a:r>
              <a:rPr lang="zh-CN" altLang="en-US" b="1" dirty="0"/>
              <a:t>常用抽样策略的介绍和分析</a:t>
            </a:r>
            <a:endParaRPr lang="en-US" altLang="zh-CN" b="1" dirty="0"/>
          </a:p>
          <a:p>
            <a:pPr>
              <a:lnSpc>
                <a:spcPct val="200000"/>
              </a:lnSpc>
            </a:pPr>
            <a:r>
              <a:rPr lang="en-US" altLang="zh-CN" b="1" dirty="0"/>
              <a:t>[2] </a:t>
            </a:r>
            <a:r>
              <a:rPr lang="zh-CN" altLang="en-US" b="1" dirty="0"/>
              <a:t>有向和强社团结构社交网络的抽样策略</a:t>
            </a:r>
            <a:endParaRPr lang="en-US" altLang="zh-CN" b="1" dirty="0"/>
          </a:p>
          <a:p>
            <a:pPr>
              <a:lnSpc>
                <a:spcPct val="200000"/>
              </a:lnSpc>
            </a:pPr>
            <a:r>
              <a:rPr lang="en-US" altLang="zh-CN" b="1" dirty="0"/>
              <a:t>[3]</a:t>
            </a:r>
            <a:r>
              <a:rPr lang="zh-Hans" altLang="en-US" b="1" dirty="0"/>
              <a:t> </a:t>
            </a:r>
            <a:r>
              <a:rPr lang="zh-CN" altLang="en-US" b="1" dirty="0"/>
              <a:t>比较抽样数据与局域（大）数据的异同</a:t>
            </a:r>
            <a:endParaRPr lang="en-US" altLang="zh-CN" b="1" dirty="0"/>
          </a:p>
          <a:p>
            <a:pPr>
              <a:lnSpc>
                <a:spcPct val="200000"/>
              </a:lnSpc>
            </a:pPr>
            <a:r>
              <a:rPr lang="en-US" altLang="zh-CN" b="1" dirty="0"/>
              <a:t>[4]</a:t>
            </a:r>
            <a:r>
              <a:rPr lang="zh-CN" altLang="en-US" b="1" dirty="0"/>
              <a:t> 信息传播研究中的抽样策略</a:t>
            </a:r>
            <a:endParaRPr lang="en-US" altLang="zh-CN" b="1" dirty="0"/>
          </a:p>
          <a:p>
            <a:pPr>
              <a:lnSpc>
                <a:spcPct val="200000"/>
              </a:lnSpc>
            </a:pPr>
            <a:r>
              <a:rPr lang="en-US" altLang="zh-CN" b="1" dirty="0"/>
              <a:t>[5]</a:t>
            </a:r>
            <a:r>
              <a:rPr lang="zh-CN" altLang="en-US" b="1" dirty="0"/>
              <a:t> 信息源定位和信息传播路径的重构</a:t>
            </a:r>
            <a:endParaRPr lang="en-US" altLang="zh-CN" b="1" dirty="0"/>
          </a:p>
          <a:p>
            <a:pPr>
              <a:lnSpc>
                <a:spcPct val="200000"/>
              </a:lnSpc>
            </a:pPr>
            <a:endParaRPr lang="en-US" altLang="zh-CN" b="1" dirty="0"/>
          </a:p>
        </p:txBody>
      </p:sp>
      <p:sp>
        <p:nvSpPr>
          <p:cNvPr id="4" name="文本框 3">
            <a:extLst>
              <a:ext uri="{FF2B5EF4-FFF2-40B4-BE49-F238E27FC236}">
                <a16:creationId xmlns:a16="http://schemas.microsoft.com/office/drawing/2014/main" id="{25CCB425-CB10-4944-8374-C6E1A1940C3B}"/>
              </a:ext>
            </a:extLst>
          </p:cNvPr>
          <p:cNvSpPr txBox="1"/>
          <p:nvPr/>
        </p:nvSpPr>
        <p:spPr>
          <a:xfrm>
            <a:off x="914400" y="88076"/>
            <a:ext cx="8229600" cy="646331"/>
          </a:xfrm>
          <a:prstGeom prst="rect">
            <a:avLst/>
          </a:prstGeom>
          <a:noFill/>
        </p:spPr>
        <p:txBody>
          <a:bodyPr wrap="square" rtlCol="0">
            <a:spAutoFit/>
          </a:bodyPr>
          <a:lstStyle/>
          <a:p>
            <a:r>
              <a:rPr lang="zh-CN" altLang="en-US" sz="3600" b="1" dirty="0">
                <a:solidFill>
                  <a:schemeClr val="bg1"/>
                </a:solidFill>
                <a:latin typeface="黑体" panose="02010609060101010101" pitchFamily="49" charset="-122"/>
                <a:ea typeface="黑体" panose="02010609060101010101" pitchFamily="49" charset="-122"/>
              </a:rPr>
              <a:t>本章主要内容</a:t>
            </a:r>
          </a:p>
        </p:txBody>
      </p:sp>
      <p:sp>
        <p:nvSpPr>
          <p:cNvPr id="6" name="幻灯片编号占位符 5">
            <a:extLst>
              <a:ext uri="{FF2B5EF4-FFF2-40B4-BE49-F238E27FC236}">
                <a16:creationId xmlns:a16="http://schemas.microsoft.com/office/drawing/2014/main" id="{EA2567E1-1479-954A-98A9-E47403285551}"/>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2</a:t>
            </a:fld>
            <a:endParaRPr lang="en-US" altLang="zh-CN" dirty="0"/>
          </a:p>
        </p:txBody>
      </p:sp>
    </p:spTree>
    <p:extLst>
      <p:ext uri="{BB962C8B-B14F-4D97-AF65-F5344CB8AC3E}">
        <p14:creationId xmlns:p14="http://schemas.microsoft.com/office/powerpoint/2010/main" val="333981402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58748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9.4</a:t>
            </a:r>
            <a:r>
              <a:rPr lang="zh-CN" altLang="en-US" sz="3600" b="1" dirty="0">
                <a:solidFill>
                  <a:schemeClr val="bg1"/>
                </a:solidFill>
                <a:latin typeface="黑体" panose="02010609060101010101" pitchFamily="49" charset="-122"/>
                <a:ea typeface="黑体" panose="02010609060101010101" pitchFamily="49" charset="-122"/>
              </a:rPr>
              <a:t> 局部大数据的分析与应用</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20</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457200" y="656140"/>
            <a:ext cx="8229600"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[2]</a:t>
            </a:r>
            <a:r>
              <a:rPr lang="zh-CN" altLang="en-US" b="1" kern="0" dirty="0"/>
              <a:t> 局部数据中边界效应的影响</a:t>
            </a:r>
            <a:endParaRPr lang="en-US" altLang="zh-CN" b="1" kern="0" dirty="0"/>
          </a:p>
        </p:txBody>
      </p:sp>
      <p:pic>
        <p:nvPicPr>
          <p:cNvPr id="7" name="图片 6" descr="说明: 说明: Macintosh HD:Users:xiaokeeie:all_datasets:dunbar_number:degree_3.eps">
            <a:extLst>
              <a:ext uri="{FF2B5EF4-FFF2-40B4-BE49-F238E27FC236}">
                <a16:creationId xmlns:a16="http://schemas.microsoft.com/office/drawing/2014/main" id="{92E6AF90-707F-DD48-88EB-6A1C6BBCADEF}"/>
              </a:ext>
            </a:extLst>
          </p:cNvPr>
          <p:cNvPicPr/>
          <p:nvPr/>
        </p:nvPicPr>
        <p:blipFill>
          <a:blip r:embed="rId3"/>
          <a:srcRect/>
          <a:stretch>
            <a:fillRect/>
          </a:stretch>
        </p:blipFill>
        <p:spPr bwMode="auto">
          <a:xfrm>
            <a:off x="749857" y="1450184"/>
            <a:ext cx="7638567" cy="5363191"/>
          </a:xfrm>
          <a:prstGeom prst="rect">
            <a:avLst/>
          </a:prstGeom>
          <a:noFill/>
          <a:ln w="9525">
            <a:noFill/>
            <a:miter lim="800000"/>
            <a:headEnd/>
            <a:tailEnd/>
          </a:ln>
        </p:spPr>
      </p:pic>
    </p:spTree>
    <p:extLst>
      <p:ext uri="{BB962C8B-B14F-4D97-AF65-F5344CB8AC3E}">
        <p14:creationId xmlns:p14="http://schemas.microsoft.com/office/powerpoint/2010/main" val="377885395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58748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9.4</a:t>
            </a:r>
            <a:r>
              <a:rPr lang="zh-CN" altLang="en-US" sz="3600" b="1" dirty="0">
                <a:solidFill>
                  <a:schemeClr val="bg1"/>
                </a:solidFill>
                <a:latin typeface="黑体" panose="02010609060101010101" pitchFamily="49" charset="-122"/>
                <a:ea typeface="黑体" panose="02010609060101010101" pitchFamily="49" charset="-122"/>
              </a:rPr>
              <a:t> 局部大数据的分析与应用</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21</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457200" y="656140"/>
            <a:ext cx="8229600"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[2]</a:t>
            </a:r>
            <a:r>
              <a:rPr lang="zh-CN" altLang="en-US" b="1" kern="0" dirty="0"/>
              <a:t> 局部数据中边界效应的影响</a:t>
            </a:r>
            <a:endParaRPr lang="en-US" altLang="zh-CN" b="1" kern="0" dirty="0"/>
          </a:p>
        </p:txBody>
      </p:sp>
      <p:pic>
        <p:nvPicPr>
          <p:cNvPr id="8" name="图片 7" descr="说明: 说明: Macintosh HD:Users:xiaokeeie:all_datasets:dunbar_number:weight_degree6.eps">
            <a:extLst>
              <a:ext uri="{FF2B5EF4-FFF2-40B4-BE49-F238E27FC236}">
                <a16:creationId xmlns:a16="http://schemas.microsoft.com/office/drawing/2014/main" id="{5E7D99DB-8E93-0546-A80E-DB9B70E52992}"/>
              </a:ext>
            </a:extLst>
          </p:cNvPr>
          <p:cNvPicPr/>
          <p:nvPr/>
        </p:nvPicPr>
        <p:blipFill>
          <a:blip r:embed="rId3"/>
          <a:srcRect/>
          <a:stretch>
            <a:fillRect/>
          </a:stretch>
        </p:blipFill>
        <p:spPr bwMode="auto">
          <a:xfrm>
            <a:off x="336683" y="1586421"/>
            <a:ext cx="8363272" cy="5077116"/>
          </a:xfrm>
          <a:prstGeom prst="rect">
            <a:avLst/>
          </a:prstGeom>
          <a:noFill/>
          <a:ln w="9525">
            <a:noFill/>
            <a:miter lim="800000"/>
            <a:headEnd/>
            <a:tailEnd/>
          </a:ln>
        </p:spPr>
      </p:pic>
    </p:spTree>
    <p:extLst>
      <p:ext uri="{BB962C8B-B14F-4D97-AF65-F5344CB8AC3E}">
        <p14:creationId xmlns:p14="http://schemas.microsoft.com/office/powerpoint/2010/main" val="138024998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58748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9.4</a:t>
            </a:r>
            <a:r>
              <a:rPr lang="zh-CN" altLang="en-US" sz="3600" b="1" dirty="0">
                <a:solidFill>
                  <a:schemeClr val="bg1"/>
                </a:solidFill>
                <a:latin typeface="黑体" panose="02010609060101010101" pitchFamily="49" charset="-122"/>
                <a:ea typeface="黑体" panose="02010609060101010101" pitchFamily="49" charset="-122"/>
              </a:rPr>
              <a:t> 局部大数据的分析与应用</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22</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457200" y="590674"/>
            <a:ext cx="8229600"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[3]</a:t>
            </a:r>
            <a:r>
              <a:rPr lang="zh-CN" altLang="en-US" b="1" kern="0" dirty="0"/>
              <a:t> 基于局部大数据推断总体特性的困难</a:t>
            </a:r>
            <a:endParaRPr lang="en-US" altLang="zh-CN" b="1" kern="0" dirty="0"/>
          </a:p>
        </p:txBody>
      </p:sp>
      <p:pic>
        <p:nvPicPr>
          <p:cNvPr id="3" name="图片 2">
            <a:extLst>
              <a:ext uri="{FF2B5EF4-FFF2-40B4-BE49-F238E27FC236}">
                <a16:creationId xmlns:a16="http://schemas.microsoft.com/office/drawing/2014/main" id="{D38A4A62-950F-C848-A140-DCFECEA59B3E}"/>
              </a:ext>
            </a:extLst>
          </p:cNvPr>
          <p:cNvPicPr>
            <a:picLocks noChangeAspect="1"/>
          </p:cNvPicPr>
          <p:nvPr/>
        </p:nvPicPr>
        <p:blipFill>
          <a:blip r:embed="rId3"/>
          <a:stretch>
            <a:fillRect/>
          </a:stretch>
        </p:blipFill>
        <p:spPr>
          <a:xfrm>
            <a:off x="0" y="1406538"/>
            <a:ext cx="9144000" cy="5456088"/>
          </a:xfrm>
          <a:prstGeom prst="rect">
            <a:avLst/>
          </a:prstGeom>
        </p:spPr>
      </p:pic>
    </p:spTree>
    <p:extLst>
      <p:ext uri="{BB962C8B-B14F-4D97-AF65-F5344CB8AC3E}">
        <p14:creationId xmlns:p14="http://schemas.microsoft.com/office/powerpoint/2010/main" val="274088518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58748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9.4</a:t>
            </a:r>
            <a:r>
              <a:rPr lang="zh-CN" altLang="en-US" sz="3600" b="1" dirty="0">
                <a:solidFill>
                  <a:schemeClr val="bg1"/>
                </a:solidFill>
                <a:latin typeface="黑体" panose="02010609060101010101" pitchFamily="49" charset="-122"/>
                <a:ea typeface="黑体" panose="02010609060101010101" pitchFamily="49" charset="-122"/>
              </a:rPr>
              <a:t> 局部大数据的分析与应用</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23</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457200" y="590674"/>
            <a:ext cx="8229600"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[3]</a:t>
            </a:r>
            <a:r>
              <a:rPr lang="zh-CN" altLang="en-US" b="1" kern="0" dirty="0"/>
              <a:t> 基于局部大数据推断总体特性的困难</a:t>
            </a:r>
            <a:endParaRPr lang="en-US" altLang="zh-CN" b="1" kern="0" dirty="0"/>
          </a:p>
        </p:txBody>
      </p:sp>
      <p:pic>
        <p:nvPicPr>
          <p:cNvPr id="5" name="图片 4">
            <a:extLst>
              <a:ext uri="{FF2B5EF4-FFF2-40B4-BE49-F238E27FC236}">
                <a16:creationId xmlns:a16="http://schemas.microsoft.com/office/drawing/2014/main" id="{72237C9D-16B7-6444-97CC-CDBB562361CE}"/>
              </a:ext>
            </a:extLst>
          </p:cNvPr>
          <p:cNvPicPr>
            <a:picLocks noChangeAspect="1"/>
          </p:cNvPicPr>
          <p:nvPr/>
        </p:nvPicPr>
        <p:blipFill>
          <a:blip r:embed="rId3"/>
          <a:stretch>
            <a:fillRect/>
          </a:stretch>
        </p:blipFill>
        <p:spPr>
          <a:xfrm>
            <a:off x="1187624" y="1470990"/>
            <a:ext cx="6439029" cy="4806697"/>
          </a:xfrm>
          <a:prstGeom prst="rect">
            <a:avLst/>
          </a:prstGeom>
        </p:spPr>
      </p:pic>
      <p:sp>
        <p:nvSpPr>
          <p:cNvPr id="7" name="矩形 6">
            <a:extLst>
              <a:ext uri="{FF2B5EF4-FFF2-40B4-BE49-F238E27FC236}">
                <a16:creationId xmlns:a16="http://schemas.microsoft.com/office/drawing/2014/main" id="{76637355-7DCA-874F-A7B3-6A8D16E5DCD3}"/>
              </a:ext>
            </a:extLst>
          </p:cNvPr>
          <p:cNvSpPr/>
          <p:nvPr/>
        </p:nvSpPr>
        <p:spPr>
          <a:xfrm>
            <a:off x="0" y="6077982"/>
            <a:ext cx="8964488" cy="735394"/>
          </a:xfrm>
          <a:prstGeom prst="rect">
            <a:avLst/>
          </a:prstGeom>
        </p:spPr>
        <p:txBody>
          <a:bodyPr wrap="square">
            <a:spAutoFit/>
          </a:bodyPr>
          <a:lstStyle/>
          <a:p>
            <a:pPr algn="ctr">
              <a:lnSpc>
                <a:spcPct val="150000"/>
              </a:lnSpc>
            </a:pPr>
            <a:r>
              <a:rPr lang="zh-CN" altLang="en-US" sz="3200" b="1" dirty="0"/>
              <a:t>发短消息用户和收短消息用户之间的重合率</a:t>
            </a:r>
            <a:endParaRPr lang="zh-CN" altLang="en-US" sz="3200" dirty="0">
              <a:solidFill>
                <a:srgbClr val="FF0000"/>
              </a:solidFill>
            </a:endParaRPr>
          </a:p>
        </p:txBody>
      </p:sp>
    </p:spTree>
    <p:extLst>
      <p:ext uri="{BB962C8B-B14F-4D97-AF65-F5344CB8AC3E}">
        <p14:creationId xmlns:p14="http://schemas.microsoft.com/office/powerpoint/2010/main" val="262999905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58748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9.4</a:t>
            </a:r>
            <a:r>
              <a:rPr lang="zh-CN" altLang="en-US" sz="3600" b="1" dirty="0">
                <a:solidFill>
                  <a:schemeClr val="bg1"/>
                </a:solidFill>
                <a:latin typeface="黑体" panose="02010609060101010101" pitchFamily="49" charset="-122"/>
                <a:ea typeface="黑体" panose="02010609060101010101" pitchFamily="49" charset="-122"/>
              </a:rPr>
              <a:t> 局部大数据的分析与应用</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24</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107504" y="590674"/>
            <a:ext cx="8579296"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[4]</a:t>
            </a:r>
            <a:r>
              <a:rPr lang="zh-CN" altLang="en-US" b="1" kern="0" dirty="0"/>
              <a:t>大数据时代是否还需要对数据进行抽样的思考</a:t>
            </a:r>
            <a:endParaRPr lang="en-US" altLang="zh-CN" b="1" kern="0" dirty="0"/>
          </a:p>
        </p:txBody>
      </p:sp>
      <p:sp>
        <p:nvSpPr>
          <p:cNvPr id="8" name="内容占位符 1">
            <a:extLst>
              <a:ext uri="{FF2B5EF4-FFF2-40B4-BE49-F238E27FC236}">
                <a16:creationId xmlns:a16="http://schemas.microsoft.com/office/drawing/2014/main" id="{CD9DB238-768B-E342-A4FF-74A9D5509D69}"/>
              </a:ext>
            </a:extLst>
          </p:cNvPr>
          <p:cNvSpPr txBox="1">
            <a:spLocks/>
          </p:cNvSpPr>
          <p:nvPr/>
        </p:nvSpPr>
        <p:spPr bwMode="auto">
          <a:xfrm>
            <a:off x="179512" y="1412776"/>
            <a:ext cx="8964488" cy="54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zh-CN" altLang="en-US" sz="2400" b="1" kern="0" dirty="0"/>
              <a:t>“大局部数据</a:t>
            </a:r>
            <a:r>
              <a:rPr lang="en-US" altLang="zh-CN" sz="2400" b="1" kern="0" dirty="0"/>
              <a:t>=</a:t>
            </a:r>
            <a:r>
              <a:rPr lang="zh-CN" altLang="en-US" sz="2400" b="1" kern="0" dirty="0"/>
              <a:t>总体数据”的思想是错误的，理论上大规模的局部抽样可能并不如随机小抽样数据有代表性；</a:t>
            </a:r>
            <a:endParaRPr lang="en-US" altLang="zh-CN" sz="2400" b="1" kern="0" dirty="0"/>
          </a:p>
          <a:p>
            <a:pPr>
              <a:lnSpc>
                <a:spcPct val="200000"/>
              </a:lnSpc>
            </a:pPr>
            <a:r>
              <a:rPr lang="zh-CN" altLang="en-US" sz="2400" b="1" kern="0" dirty="0"/>
              <a:t>在应用中可以认为局部大数据本身就是总体数据，但是此时能明确大样本数据和总体数据之间的偏差往往也是很有意义的。</a:t>
            </a:r>
            <a:endParaRPr lang="en-US" altLang="zh-CN" sz="2400" b="1" kern="0" dirty="0"/>
          </a:p>
          <a:p>
            <a:pPr>
              <a:lnSpc>
                <a:spcPct val="200000"/>
              </a:lnSpc>
            </a:pPr>
            <a:r>
              <a:rPr lang="zh-CN" altLang="en-US" sz="2400" b="1" kern="0" dirty="0"/>
              <a:t>局部大数据在应用过程中如果能采用小样本抽样来代替还是会节省大量计算资源和存储资源，从效率和成本的角度考虑，适当而有效的抽样对于很多大数据应用是有必要的。</a:t>
            </a:r>
          </a:p>
        </p:txBody>
      </p:sp>
    </p:spTree>
    <p:extLst>
      <p:ext uri="{BB962C8B-B14F-4D97-AF65-F5344CB8AC3E}">
        <p14:creationId xmlns:p14="http://schemas.microsoft.com/office/powerpoint/2010/main" val="307196132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58748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9.5</a:t>
            </a:r>
            <a:r>
              <a:rPr lang="zh-CN" altLang="en-US" sz="3600" b="1" dirty="0">
                <a:solidFill>
                  <a:schemeClr val="bg1"/>
                </a:solidFill>
                <a:latin typeface="黑体" panose="02010609060101010101" pitchFamily="49" charset="-122"/>
                <a:ea typeface="黑体" panose="02010609060101010101" pitchFamily="49" charset="-122"/>
              </a:rPr>
              <a:t> 信息传播研究中的抽样策略</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25</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107504" y="836712"/>
            <a:ext cx="8579296"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[1]</a:t>
            </a:r>
            <a:r>
              <a:rPr lang="zh-CN" altLang="en-US" b="1" kern="0" dirty="0"/>
              <a:t> 衡量信息传播抽样效果的统计量</a:t>
            </a:r>
            <a:endParaRPr lang="en-US" altLang="zh-CN" b="1" kern="0" dirty="0"/>
          </a:p>
        </p:txBody>
      </p:sp>
      <p:sp>
        <p:nvSpPr>
          <p:cNvPr id="8" name="内容占位符 1">
            <a:extLst>
              <a:ext uri="{FF2B5EF4-FFF2-40B4-BE49-F238E27FC236}">
                <a16:creationId xmlns:a16="http://schemas.microsoft.com/office/drawing/2014/main" id="{CD9DB238-768B-E342-A4FF-74A9D5509D69}"/>
              </a:ext>
            </a:extLst>
          </p:cNvPr>
          <p:cNvSpPr txBox="1">
            <a:spLocks/>
          </p:cNvSpPr>
          <p:nvPr/>
        </p:nvSpPr>
        <p:spPr bwMode="auto">
          <a:xfrm>
            <a:off x="72008" y="2420888"/>
            <a:ext cx="8964488" cy="3672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spcBef>
                <a:spcPts val="576"/>
              </a:spcBef>
              <a:spcAft>
                <a:spcPts val="600"/>
              </a:spcAft>
            </a:pPr>
            <a:r>
              <a:rPr lang="en-US" altLang="zh-CN" sz="2400" b="1" kern="0" dirty="0"/>
              <a:t>(1) </a:t>
            </a:r>
            <a:r>
              <a:rPr lang="zh-CN" altLang="en-US" sz="2400" b="1" kern="0" dirty="0"/>
              <a:t>容量</a:t>
            </a:r>
            <a:r>
              <a:rPr lang="en-US" altLang="zh-CN" sz="2400" b="1" kern="0" dirty="0"/>
              <a:t>(Volume): </a:t>
            </a:r>
          </a:p>
          <a:p>
            <a:pPr>
              <a:lnSpc>
                <a:spcPct val="200000"/>
              </a:lnSpc>
              <a:spcBef>
                <a:spcPts val="576"/>
              </a:spcBef>
              <a:spcAft>
                <a:spcPts val="600"/>
              </a:spcAft>
            </a:pPr>
            <a:r>
              <a:rPr lang="en-US" altLang="zh-CN" sz="2400" b="1" kern="0" dirty="0"/>
              <a:t>(2) </a:t>
            </a:r>
            <a:r>
              <a:rPr lang="zh-CN" altLang="en-US" sz="2400" b="1" kern="0" dirty="0"/>
              <a:t>参与率</a:t>
            </a:r>
            <a:r>
              <a:rPr lang="en-US" altLang="zh-CN" sz="2400" b="1" kern="0" dirty="0"/>
              <a:t>(Participation):</a:t>
            </a:r>
          </a:p>
          <a:p>
            <a:pPr>
              <a:lnSpc>
                <a:spcPct val="200000"/>
              </a:lnSpc>
              <a:spcBef>
                <a:spcPts val="576"/>
              </a:spcBef>
              <a:spcAft>
                <a:spcPts val="600"/>
              </a:spcAft>
            </a:pPr>
            <a:r>
              <a:rPr lang="en-US" altLang="zh-CN" sz="2400" b="1" kern="0" dirty="0"/>
              <a:t>(3) </a:t>
            </a:r>
            <a:r>
              <a:rPr lang="zh-CN" altLang="en-US" sz="2400" b="1" kern="0" dirty="0"/>
              <a:t>散播率</a:t>
            </a:r>
            <a:r>
              <a:rPr lang="en-US" altLang="zh-CN" sz="2400" b="1" kern="0" dirty="0"/>
              <a:t>(Dissemination): </a:t>
            </a:r>
          </a:p>
          <a:p>
            <a:pPr>
              <a:lnSpc>
                <a:spcPct val="200000"/>
              </a:lnSpc>
              <a:spcBef>
                <a:spcPts val="576"/>
              </a:spcBef>
              <a:spcAft>
                <a:spcPts val="600"/>
              </a:spcAft>
            </a:pPr>
            <a:r>
              <a:rPr lang="en-US" altLang="zh-CN" sz="2400" b="1" kern="0" dirty="0"/>
              <a:t>(4) </a:t>
            </a:r>
            <a:r>
              <a:rPr lang="zh-CN" altLang="en-US" sz="2400" b="1" kern="0" dirty="0"/>
              <a:t>到达率</a:t>
            </a:r>
            <a:r>
              <a:rPr lang="en-US" altLang="zh-CN" sz="2400" b="1" kern="0" dirty="0"/>
              <a:t>(Reach): </a:t>
            </a:r>
          </a:p>
        </p:txBody>
      </p:sp>
      <p:pic>
        <p:nvPicPr>
          <p:cNvPr id="5" name="图片 4">
            <a:extLst>
              <a:ext uri="{FF2B5EF4-FFF2-40B4-BE49-F238E27FC236}">
                <a16:creationId xmlns:a16="http://schemas.microsoft.com/office/drawing/2014/main" id="{49CD016C-DEEC-8144-B67D-48568BE477BE}"/>
              </a:ext>
            </a:extLst>
          </p:cNvPr>
          <p:cNvPicPr>
            <a:picLocks noChangeAspect="1"/>
          </p:cNvPicPr>
          <p:nvPr/>
        </p:nvPicPr>
        <p:blipFill>
          <a:blip r:embed="rId3"/>
          <a:stretch>
            <a:fillRect/>
          </a:stretch>
        </p:blipFill>
        <p:spPr>
          <a:xfrm>
            <a:off x="3600400" y="2550952"/>
            <a:ext cx="4000500" cy="685800"/>
          </a:xfrm>
          <a:prstGeom prst="rect">
            <a:avLst/>
          </a:prstGeom>
        </p:spPr>
      </p:pic>
      <p:pic>
        <p:nvPicPr>
          <p:cNvPr id="7" name="图片 6">
            <a:extLst>
              <a:ext uri="{FF2B5EF4-FFF2-40B4-BE49-F238E27FC236}">
                <a16:creationId xmlns:a16="http://schemas.microsoft.com/office/drawing/2014/main" id="{4F701772-0275-7E4F-8466-D12D9870517D}"/>
              </a:ext>
            </a:extLst>
          </p:cNvPr>
          <p:cNvPicPr>
            <a:picLocks noChangeAspect="1"/>
          </p:cNvPicPr>
          <p:nvPr/>
        </p:nvPicPr>
        <p:blipFill>
          <a:blip r:embed="rId4"/>
          <a:stretch>
            <a:fillRect/>
          </a:stretch>
        </p:blipFill>
        <p:spPr>
          <a:xfrm>
            <a:off x="4824949" y="3429000"/>
            <a:ext cx="3784600" cy="660400"/>
          </a:xfrm>
          <a:prstGeom prst="rect">
            <a:avLst/>
          </a:prstGeom>
        </p:spPr>
      </p:pic>
      <p:pic>
        <p:nvPicPr>
          <p:cNvPr id="12" name="图片 11">
            <a:extLst>
              <a:ext uri="{FF2B5EF4-FFF2-40B4-BE49-F238E27FC236}">
                <a16:creationId xmlns:a16="http://schemas.microsoft.com/office/drawing/2014/main" id="{6189EEF6-6C67-1E42-BD79-3B870F5C3CB9}"/>
              </a:ext>
            </a:extLst>
          </p:cNvPr>
          <p:cNvPicPr>
            <a:picLocks noChangeAspect="1"/>
          </p:cNvPicPr>
          <p:nvPr/>
        </p:nvPicPr>
        <p:blipFill>
          <a:blip r:embed="rId5"/>
          <a:stretch>
            <a:fillRect/>
          </a:stretch>
        </p:blipFill>
        <p:spPr>
          <a:xfrm>
            <a:off x="5013200" y="4281648"/>
            <a:ext cx="3987800" cy="736600"/>
          </a:xfrm>
          <a:prstGeom prst="rect">
            <a:avLst/>
          </a:prstGeom>
        </p:spPr>
      </p:pic>
      <p:pic>
        <p:nvPicPr>
          <p:cNvPr id="13" name="图片 12">
            <a:extLst>
              <a:ext uri="{FF2B5EF4-FFF2-40B4-BE49-F238E27FC236}">
                <a16:creationId xmlns:a16="http://schemas.microsoft.com/office/drawing/2014/main" id="{31143910-8A33-3C42-816A-CFE5457D011F}"/>
              </a:ext>
            </a:extLst>
          </p:cNvPr>
          <p:cNvPicPr>
            <a:picLocks noChangeAspect="1"/>
          </p:cNvPicPr>
          <p:nvPr/>
        </p:nvPicPr>
        <p:blipFill>
          <a:blip r:embed="rId6"/>
          <a:stretch>
            <a:fillRect/>
          </a:stretch>
        </p:blipFill>
        <p:spPr>
          <a:xfrm>
            <a:off x="3780165" y="5130670"/>
            <a:ext cx="1244600" cy="698500"/>
          </a:xfrm>
          <a:prstGeom prst="rect">
            <a:avLst/>
          </a:prstGeom>
        </p:spPr>
      </p:pic>
    </p:spTree>
    <p:extLst>
      <p:ext uri="{BB962C8B-B14F-4D97-AF65-F5344CB8AC3E}">
        <p14:creationId xmlns:p14="http://schemas.microsoft.com/office/powerpoint/2010/main" val="174649700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58748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9.5</a:t>
            </a:r>
            <a:r>
              <a:rPr lang="zh-CN" altLang="en-US" sz="3600" b="1" dirty="0">
                <a:solidFill>
                  <a:schemeClr val="bg1"/>
                </a:solidFill>
                <a:latin typeface="黑体" panose="02010609060101010101" pitchFamily="49" charset="-122"/>
                <a:ea typeface="黑体" panose="02010609060101010101" pitchFamily="49" charset="-122"/>
              </a:rPr>
              <a:t> 信息传播研究中的抽样策略</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26</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107504" y="836712"/>
            <a:ext cx="8579296"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[1]</a:t>
            </a:r>
            <a:r>
              <a:rPr lang="zh-CN" altLang="en-US" b="1" kern="0" dirty="0"/>
              <a:t> 衡量信息传播抽样效果的统计量</a:t>
            </a:r>
            <a:endParaRPr lang="en-US" altLang="zh-CN" b="1" kern="0" dirty="0"/>
          </a:p>
        </p:txBody>
      </p:sp>
      <p:sp>
        <p:nvSpPr>
          <p:cNvPr id="8" name="内容占位符 1">
            <a:extLst>
              <a:ext uri="{FF2B5EF4-FFF2-40B4-BE49-F238E27FC236}">
                <a16:creationId xmlns:a16="http://schemas.microsoft.com/office/drawing/2014/main" id="{CD9DB238-768B-E342-A4FF-74A9D5509D69}"/>
              </a:ext>
            </a:extLst>
          </p:cNvPr>
          <p:cNvSpPr txBox="1">
            <a:spLocks/>
          </p:cNvSpPr>
          <p:nvPr/>
        </p:nvSpPr>
        <p:spPr bwMode="auto">
          <a:xfrm>
            <a:off x="72008" y="1700807"/>
            <a:ext cx="8964488" cy="4464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spcBef>
                <a:spcPts val="576"/>
              </a:spcBef>
              <a:spcAft>
                <a:spcPts val="600"/>
              </a:spcAft>
            </a:pPr>
            <a:r>
              <a:rPr lang="en-US" altLang="zh-CN" sz="2400" b="1" kern="0" dirty="0"/>
              <a:t>(5) </a:t>
            </a:r>
            <a:r>
              <a:rPr lang="zh-CN" altLang="en-US" sz="2400" b="1" kern="0" dirty="0"/>
              <a:t>传播率</a:t>
            </a:r>
            <a:r>
              <a:rPr lang="en-US" altLang="zh-CN" sz="2400" b="1" kern="0" dirty="0"/>
              <a:t>(Spread): </a:t>
            </a:r>
          </a:p>
          <a:p>
            <a:pPr>
              <a:lnSpc>
                <a:spcPct val="200000"/>
              </a:lnSpc>
              <a:spcBef>
                <a:spcPts val="576"/>
              </a:spcBef>
              <a:spcAft>
                <a:spcPts val="600"/>
              </a:spcAft>
            </a:pPr>
            <a:r>
              <a:rPr lang="en-US" altLang="zh-CN" sz="2400" b="1" kern="0" dirty="0"/>
              <a:t>(6) </a:t>
            </a:r>
            <a:r>
              <a:rPr lang="zh-CN" altLang="en-US" sz="2400" b="1" kern="0" dirty="0"/>
              <a:t>传播实例</a:t>
            </a:r>
            <a:r>
              <a:rPr lang="en-US" altLang="zh-CN" sz="2400" b="1" kern="0" dirty="0"/>
              <a:t>(Cascade Instance):</a:t>
            </a:r>
          </a:p>
          <a:p>
            <a:pPr>
              <a:lnSpc>
                <a:spcPct val="200000"/>
              </a:lnSpc>
              <a:spcBef>
                <a:spcPts val="576"/>
              </a:spcBef>
              <a:spcAft>
                <a:spcPts val="600"/>
              </a:spcAft>
            </a:pPr>
            <a:endParaRPr lang="en-US" altLang="zh-CN" sz="2400" b="1" kern="0" dirty="0"/>
          </a:p>
          <a:p>
            <a:pPr>
              <a:lnSpc>
                <a:spcPct val="200000"/>
              </a:lnSpc>
              <a:spcBef>
                <a:spcPts val="576"/>
              </a:spcBef>
              <a:spcAft>
                <a:spcPts val="600"/>
              </a:spcAft>
            </a:pPr>
            <a:r>
              <a:rPr lang="en-US" altLang="zh-CN" sz="2400" b="1" kern="0" dirty="0"/>
              <a:t>(7) </a:t>
            </a:r>
            <a:r>
              <a:rPr lang="zh-CN" altLang="en-US" sz="2400" b="1" kern="0" dirty="0"/>
              <a:t>系列大小</a:t>
            </a:r>
            <a:r>
              <a:rPr lang="en-US" altLang="zh-CN" sz="2400" b="1" kern="0" dirty="0"/>
              <a:t>(Collection Size): </a:t>
            </a:r>
          </a:p>
          <a:p>
            <a:pPr>
              <a:lnSpc>
                <a:spcPct val="200000"/>
              </a:lnSpc>
              <a:spcBef>
                <a:spcPts val="576"/>
              </a:spcBef>
              <a:spcAft>
                <a:spcPts val="600"/>
              </a:spcAft>
            </a:pPr>
            <a:r>
              <a:rPr lang="en-US" altLang="zh-CN" sz="2400" b="1" kern="0" dirty="0"/>
              <a:t>(8) </a:t>
            </a:r>
            <a:r>
              <a:rPr lang="zh-CN" altLang="en-US" sz="2400" b="1" kern="0" dirty="0"/>
              <a:t>比率</a:t>
            </a:r>
            <a:r>
              <a:rPr lang="en-US" altLang="zh-CN" sz="2400" b="1" kern="0" dirty="0"/>
              <a:t>(Rate): </a:t>
            </a:r>
          </a:p>
        </p:txBody>
      </p:sp>
      <p:pic>
        <p:nvPicPr>
          <p:cNvPr id="3" name="图片 2">
            <a:extLst>
              <a:ext uri="{FF2B5EF4-FFF2-40B4-BE49-F238E27FC236}">
                <a16:creationId xmlns:a16="http://schemas.microsoft.com/office/drawing/2014/main" id="{C6054288-577C-214E-BCA2-6A936C9D1376}"/>
              </a:ext>
            </a:extLst>
          </p:cNvPr>
          <p:cNvPicPr>
            <a:picLocks noChangeAspect="1"/>
          </p:cNvPicPr>
          <p:nvPr/>
        </p:nvPicPr>
        <p:blipFill>
          <a:blip r:embed="rId3"/>
          <a:stretch>
            <a:fillRect/>
          </a:stretch>
        </p:blipFill>
        <p:spPr>
          <a:xfrm>
            <a:off x="3780165" y="1844824"/>
            <a:ext cx="3708400" cy="762000"/>
          </a:xfrm>
          <a:prstGeom prst="rect">
            <a:avLst/>
          </a:prstGeom>
        </p:spPr>
      </p:pic>
      <p:pic>
        <p:nvPicPr>
          <p:cNvPr id="9" name="图片 8">
            <a:extLst>
              <a:ext uri="{FF2B5EF4-FFF2-40B4-BE49-F238E27FC236}">
                <a16:creationId xmlns:a16="http://schemas.microsoft.com/office/drawing/2014/main" id="{3D2EE9D8-EB96-D34B-9CA6-A5396AE630DB}"/>
              </a:ext>
            </a:extLst>
          </p:cNvPr>
          <p:cNvPicPr>
            <a:picLocks noChangeAspect="1"/>
          </p:cNvPicPr>
          <p:nvPr/>
        </p:nvPicPr>
        <p:blipFill>
          <a:blip r:embed="rId4"/>
          <a:stretch>
            <a:fillRect/>
          </a:stretch>
        </p:blipFill>
        <p:spPr>
          <a:xfrm>
            <a:off x="1021004" y="3573016"/>
            <a:ext cx="5518321" cy="744535"/>
          </a:xfrm>
          <a:prstGeom prst="rect">
            <a:avLst/>
          </a:prstGeom>
        </p:spPr>
      </p:pic>
      <p:pic>
        <p:nvPicPr>
          <p:cNvPr id="10" name="图片 9">
            <a:extLst>
              <a:ext uri="{FF2B5EF4-FFF2-40B4-BE49-F238E27FC236}">
                <a16:creationId xmlns:a16="http://schemas.microsoft.com/office/drawing/2014/main" id="{F650C8C6-082A-CB46-A2AF-C44B2042F8CD}"/>
              </a:ext>
            </a:extLst>
          </p:cNvPr>
          <p:cNvPicPr>
            <a:picLocks noChangeAspect="1"/>
          </p:cNvPicPr>
          <p:nvPr/>
        </p:nvPicPr>
        <p:blipFill>
          <a:blip r:embed="rId5"/>
          <a:stretch>
            <a:fillRect/>
          </a:stretch>
        </p:blipFill>
        <p:spPr>
          <a:xfrm>
            <a:off x="5508104" y="4546646"/>
            <a:ext cx="1181100" cy="635000"/>
          </a:xfrm>
          <a:prstGeom prst="rect">
            <a:avLst/>
          </a:prstGeom>
        </p:spPr>
      </p:pic>
      <p:pic>
        <p:nvPicPr>
          <p:cNvPr id="11" name="图片 10">
            <a:extLst>
              <a:ext uri="{FF2B5EF4-FFF2-40B4-BE49-F238E27FC236}">
                <a16:creationId xmlns:a16="http://schemas.microsoft.com/office/drawing/2014/main" id="{A1151D4E-9120-EE46-95D7-17DCA2D5E25E}"/>
              </a:ext>
            </a:extLst>
          </p:cNvPr>
          <p:cNvPicPr>
            <a:picLocks noChangeAspect="1"/>
          </p:cNvPicPr>
          <p:nvPr/>
        </p:nvPicPr>
        <p:blipFill>
          <a:blip r:embed="rId6"/>
          <a:stretch>
            <a:fillRect/>
          </a:stretch>
        </p:blipFill>
        <p:spPr>
          <a:xfrm>
            <a:off x="3161519" y="5181646"/>
            <a:ext cx="5906180" cy="1111966"/>
          </a:xfrm>
          <a:prstGeom prst="rect">
            <a:avLst/>
          </a:prstGeom>
        </p:spPr>
      </p:pic>
    </p:spTree>
    <p:extLst>
      <p:ext uri="{BB962C8B-B14F-4D97-AF65-F5344CB8AC3E}">
        <p14:creationId xmlns:p14="http://schemas.microsoft.com/office/powerpoint/2010/main" val="8894542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58748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9.5</a:t>
            </a:r>
            <a:r>
              <a:rPr lang="zh-CN" altLang="en-US" sz="3600" b="1" dirty="0">
                <a:solidFill>
                  <a:schemeClr val="bg1"/>
                </a:solidFill>
                <a:latin typeface="黑体" panose="02010609060101010101" pitchFamily="49" charset="-122"/>
                <a:ea typeface="黑体" panose="02010609060101010101" pitchFamily="49" charset="-122"/>
              </a:rPr>
              <a:t> 信息传播研究中的抽样策略</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27</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107504" y="836712"/>
            <a:ext cx="8579296"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[2] </a:t>
            </a:r>
            <a:r>
              <a:rPr lang="zh-CN" altLang="en-US" b="1" kern="0" dirty="0"/>
              <a:t>基于网络拓扑结构的抽样</a:t>
            </a:r>
            <a:endParaRPr lang="en-US" altLang="zh-CN" b="1" kern="0" dirty="0"/>
          </a:p>
        </p:txBody>
      </p:sp>
      <p:sp>
        <p:nvSpPr>
          <p:cNvPr id="8" name="内容占位符 1">
            <a:extLst>
              <a:ext uri="{FF2B5EF4-FFF2-40B4-BE49-F238E27FC236}">
                <a16:creationId xmlns:a16="http://schemas.microsoft.com/office/drawing/2014/main" id="{CD9DB238-768B-E342-A4FF-74A9D5509D69}"/>
              </a:ext>
            </a:extLst>
          </p:cNvPr>
          <p:cNvSpPr txBox="1">
            <a:spLocks/>
          </p:cNvSpPr>
          <p:nvPr/>
        </p:nvSpPr>
        <p:spPr bwMode="auto">
          <a:xfrm>
            <a:off x="0" y="1839495"/>
            <a:ext cx="8964488" cy="4464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spcBef>
                <a:spcPts val="576"/>
              </a:spcBef>
              <a:spcAft>
                <a:spcPts val="600"/>
              </a:spcAft>
            </a:pPr>
            <a:r>
              <a:rPr lang="zh-CN" altLang="en-US" sz="2400" b="1" kern="0" dirty="0"/>
              <a:t>在对信息传播网络进行抽样的时候，理论上前面介绍的各种基于网络拓扑结构的抽样策略，如滚雪球抽样、随机行走等都是可以使用的。</a:t>
            </a:r>
            <a:endParaRPr lang="en-US" altLang="zh-CN" sz="2400" b="1" kern="0" dirty="0"/>
          </a:p>
          <a:p>
            <a:pPr>
              <a:lnSpc>
                <a:spcPct val="200000"/>
              </a:lnSpc>
              <a:spcBef>
                <a:spcPts val="576"/>
              </a:spcBef>
              <a:spcAft>
                <a:spcPts val="600"/>
              </a:spcAft>
            </a:pPr>
            <a:r>
              <a:rPr lang="zh-CN" altLang="en-US" sz="2400" b="1" kern="0" dirty="0"/>
              <a:t>但是经过实证研究发现，这一类基于结构的抽样策略生成的抽样网络和原始的信息传播网络差异很大，无法刻画真实的信息传播特性。</a:t>
            </a:r>
            <a:endParaRPr lang="en-US" altLang="zh-CN" sz="2400" b="1" kern="0" dirty="0"/>
          </a:p>
        </p:txBody>
      </p:sp>
    </p:spTree>
    <p:extLst>
      <p:ext uri="{BB962C8B-B14F-4D97-AF65-F5344CB8AC3E}">
        <p14:creationId xmlns:p14="http://schemas.microsoft.com/office/powerpoint/2010/main" val="398943686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58748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9.5</a:t>
            </a:r>
            <a:r>
              <a:rPr lang="zh-CN" altLang="en-US" sz="3600" b="1" dirty="0">
                <a:solidFill>
                  <a:schemeClr val="bg1"/>
                </a:solidFill>
                <a:latin typeface="黑体" panose="02010609060101010101" pitchFamily="49" charset="-122"/>
                <a:ea typeface="黑体" panose="02010609060101010101" pitchFamily="49" charset="-122"/>
              </a:rPr>
              <a:t> 信息传播研究中的抽样策略</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28</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107504" y="836712"/>
            <a:ext cx="8579296"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[3] </a:t>
            </a:r>
            <a:r>
              <a:rPr lang="zh-CN" altLang="en-US" b="1" kern="0" dirty="0"/>
              <a:t>基于信息传播特性的抽样策略</a:t>
            </a:r>
            <a:endParaRPr lang="en-US" altLang="zh-CN" b="1" kern="0" dirty="0"/>
          </a:p>
        </p:txBody>
      </p:sp>
      <p:sp>
        <p:nvSpPr>
          <p:cNvPr id="8" name="内容占位符 1">
            <a:extLst>
              <a:ext uri="{FF2B5EF4-FFF2-40B4-BE49-F238E27FC236}">
                <a16:creationId xmlns:a16="http://schemas.microsoft.com/office/drawing/2014/main" id="{CD9DB238-768B-E342-A4FF-74A9D5509D69}"/>
              </a:ext>
            </a:extLst>
          </p:cNvPr>
          <p:cNvSpPr txBox="1">
            <a:spLocks/>
          </p:cNvSpPr>
          <p:nvPr/>
        </p:nvSpPr>
        <p:spPr bwMode="auto">
          <a:xfrm>
            <a:off x="0" y="1839495"/>
            <a:ext cx="8964488" cy="4653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spcBef>
                <a:spcPts val="576"/>
              </a:spcBef>
              <a:spcAft>
                <a:spcPts val="600"/>
              </a:spcAft>
            </a:pPr>
            <a:r>
              <a:rPr lang="zh-CN" altLang="en-US" sz="2400" b="1" kern="0" dirty="0"/>
              <a:t>考虑到每个用户在信息传播中的作用不同，一般认为活跃度高的用户在信息传播中起的作用更大，因此在信息传播网络抽样中对活跃度高的用户给予更大的抽样概率。</a:t>
            </a:r>
            <a:endParaRPr lang="en-US" altLang="zh-CN" sz="2400" b="1" kern="0" dirty="0"/>
          </a:p>
          <a:p>
            <a:pPr>
              <a:lnSpc>
                <a:spcPct val="200000"/>
              </a:lnSpc>
              <a:spcBef>
                <a:spcPts val="576"/>
              </a:spcBef>
              <a:spcAft>
                <a:spcPts val="600"/>
              </a:spcAft>
            </a:pPr>
            <a:r>
              <a:rPr lang="zh-CN" altLang="en-US" sz="2400" b="1" kern="0" dirty="0"/>
              <a:t>在</a:t>
            </a:r>
            <a:r>
              <a:rPr lang="en-US" altLang="zh-CN" sz="2400" b="1" kern="0" dirty="0"/>
              <a:t>Twitter</a:t>
            </a:r>
            <a:r>
              <a:rPr lang="zh-CN" altLang="en-US" sz="2400" b="1" kern="0" dirty="0"/>
              <a:t>上很多信息的传播往往是有一定的地域性的，比如说美国的用户更关注于美国的总统选举信息，也有方法尝试了根据用户和信息的地域性进行抽样。</a:t>
            </a:r>
            <a:endParaRPr lang="en-US" altLang="zh-CN" sz="2400" b="1" kern="0" dirty="0"/>
          </a:p>
        </p:txBody>
      </p:sp>
    </p:spTree>
    <p:extLst>
      <p:ext uri="{BB962C8B-B14F-4D97-AF65-F5344CB8AC3E}">
        <p14:creationId xmlns:p14="http://schemas.microsoft.com/office/powerpoint/2010/main" val="116969420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58748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9.5</a:t>
            </a:r>
            <a:r>
              <a:rPr lang="zh-CN" altLang="en-US" sz="3600" b="1" dirty="0">
                <a:solidFill>
                  <a:schemeClr val="bg1"/>
                </a:solidFill>
                <a:latin typeface="黑体" panose="02010609060101010101" pitchFamily="49" charset="-122"/>
                <a:ea typeface="黑体" panose="02010609060101010101" pitchFamily="49" charset="-122"/>
              </a:rPr>
              <a:t> 信息传播研究中的抽样策略</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29</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107504" y="836712"/>
            <a:ext cx="8579296"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[4] </a:t>
            </a:r>
            <a:r>
              <a:rPr lang="zh-CN" altLang="en-US" b="1" kern="0" dirty="0"/>
              <a:t>融合信息传播特性和拓扑结构的抽样</a:t>
            </a:r>
            <a:endParaRPr lang="en-US" altLang="zh-CN" b="1" kern="0" dirty="0"/>
          </a:p>
        </p:txBody>
      </p:sp>
      <p:sp>
        <p:nvSpPr>
          <p:cNvPr id="8" name="内容占位符 1">
            <a:extLst>
              <a:ext uri="{FF2B5EF4-FFF2-40B4-BE49-F238E27FC236}">
                <a16:creationId xmlns:a16="http://schemas.microsoft.com/office/drawing/2014/main" id="{CD9DB238-768B-E342-A4FF-74A9D5509D69}"/>
              </a:ext>
            </a:extLst>
          </p:cNvPr>
          <p:cNvSpPr txBox="1">
            <a:spLocks/>
          </p:cNvSpPr>
          <p:nvPr/>
        </p:nvSpPr>
        <p:spPr bwMode="auto">
          <a:xfrm>
            <a:off x="0" y="1839495"/>
            <a:ext cx="8964488" cy="4653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spcBef>
                <a:spcPts val="576"/>
              </a:spcBef>
              <a:spcAft>
                <a:spcPts val="600"/>
              </a:spcAft>
            </a:pPr>
            <a:r>
              <a:rPr lang="zh-CN" altLang="en-US" sz="2400" b="1" kern="0" dirty="0"/>
              <a:t>单纯基于网络拓扑或单纯基于信息传播特性的抽样策略对于信息传播网络的抽样效果均不理想，思考能否将基于网络拓扑和信息传播这两种抽样策略结合起来，达到比较好的抽样效果。</a:t>
            </a:r>
            <a:endParaRPr lang="en-US" altLang="zh-CN" sz="2400" b="1" kern="0" dirty="0"/>
          </a:p>
          <a:p>
            <a:pPr>
              <a:lnSpc>
                <a:spcPct val="200000"/>
              </a:lnSpc>
              <a:spcBef>
                <a:spcPts val="576"/>
              </a:spcBef>
              <a:spcAft>
                <a:spcPts val="600"/>
              </a:spcAft>
            </a:pPr>
            <a:r>
              <a:rPr lang="zh-CN" altLang="en-US" sz="2400" b="1" kern="0" dirty="0"/>
              <a:t>整合信息传播特性和网络拓扑结构的联合抽样方法比单纯使用信息传播特性或网络拓扑结构的抽样方法要更有效，能提高准确性</a:t>
            </a:r>
            <a:r>
              <a:rPr lang="en-US" altLang="zh-CN" sz="2400" b="1" kern="0" dirty="0"/>
              <a:t>15%</a:t>
            </a:r>
            <a:r>
              <a:rPr lang="zh-CN" altLang="en-US" sz="2400" b="1" kern="0" dirty="0"/>
              <a:t>以上，是目前较为有效的信息传播网络抽样策略。</a:t>
            </a:r>
            <a:endParaRPr lang="en-US" altLang="zh-CN" sz="2400" b="1" kern="0" dirty="0"/>
          </a:p>
        </p:txBody>
      </p:sp>
    </p:spTree>
    <p:extLst>
      <p:ext uri="{BB962C8B-B14F-4D97-AF65-F5344CB8AC3E}">
        <p14:creationId xmlns:p14="http://schemas.microsoft.com/office/powerpoint/2010/main" val="32370285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20080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9.1</a:t>
            </a:r>
            <a:r>
              <a:rPr lang="zh-CN" altLang="en-US" sz="3600" b="1" dirty="0">
                <a:solidFill>
                  <a:schemeClr val="bg1"/>
                </a:solidFill>
                <a:latin typeface="黑体" panose="02010609060101010101" pitchFamily="49" charset="-122"/>
                <a:ea typeface="黑体" panose="02010609060101010101" pitchFamily="49" charset="-122"/>
              </a:rPr>
              <a:t> 在线社交网络的常用抽样策略</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3</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29208" y="908720"/>
            <a:ext cx="8229600" cy="496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[1] </a:t>
            </a:r>
            <a:r>
              <a:rPr lang="zh-CN" altLang="en-US" b="1" kern="0" dirty="0"/>
              <a:t>随机抽样</a:t>
            </a:r>
            <a:r>
              <a:rPr lang="en-US" altLang="zh-CN" b="1" kern="0" dirty="0"/>
              <a:t>                [2] </a:t>
            </a:r>
            <a:r>
              <a:rPr lang="zh-CN" altLang="en-US" b="1" kern="0" dirty="0"/>
              <a:t>广度优先搜索</a:t>
            </a:r>
          </a:p>
          <a:p>
            <a:pPr>
              <a:lnSpc>
                <a:spcPct val="200000"/>
              </a:lnSpc>
            </a:pPr>
            <a:r>
              <a:rPr lang="en-US" altLang="zh-CN" b="1" kern="0" dirty="0"/>
              <a:t>[3]</a:t>
            </a:r>
            <a:r>
              <a:rPr lang="zh-Hans" altLang="en-US" b="1" kern="0" dirty="0"/>
              <a:t> </a:t>
            </a:r>
            <a:r>
              <a:rPr lang="zh-CN" altLang="en-US" b="1" kern="0" dirty="0"/>
              <a:t>滚雪球抽样</a:t>
            </a:r>
            <a:r>
              <a:rPr lang="en-US" altLang="zh-CN" b="1" kern="0" dirty="0"/>
              <a:t>             [4]</a:t>
            </a:r>
            <a:r>
              <a:rPr lang="zh-CN" altLang="en-US" b="1" kern="0" dirty="0"/>
              <a:t> 森林火灾抽样</a:t>
            </a:r>
            <a:endParaRPr lang="en-US" altLang="zh-CN" b="1" kern="0" dirty="0"/>
          </a:p>
          <a:p>
            <a:pPr>
              <a:lnSpc>
                <a:spcPct val="200000"/>
              </a:lnSpc>
            </a:pPr>
            <a:r>
              <a:rPr lang="en-US" altLang="zh-CN" b="1" kern="0" dirty="0"/>
              <a:t>[5]</a:t>
            </a:r>
            <a:r>
              <a:rPr lang="zh-CN" altLang="en-US" b="1" kern="0" dirty="0"/>
              <a:t> 随机行走抽样</a:t>
            </a:r>
            <a:r>
              <a:rPr lang="en-US" altLang="zh-CN" b="1" kern="0" dirty="0"/>
              <a:t>          [6]</a:t>
            </a:r>
            <a:r>
              <a:rPr lang="zh-CN" altLang="en-US" b="1" kern="0" dirty="0"/>
              <a:t> </a:t>
            </a:r>
            <a:r>
              <a:rPr lang="en-US" altLang="zh-CN" b="1" kern="0" dirty="0"/>
              <a:t>MH</a:t>
            </a:r>
            <a:r>
              <a:rPr lang="zh-CN" altLang="en-US" b="1" kern="0" dirty="0"/>
              <a:t>随机行走抽样</a:t>
            </a:r>
            <a:endParaRPr lang="en-US" altLang="zh-CN" b="1" kern="0" dirty="0"/>
          </a:p>
          <a:p>
            <a:pPr>
              <a:lnSpc>
                <a:spcPct val="200000"/>
              </a:lnSpc>
            </a:pPr>
            <a:r>
              <a:rPr lang="en-US" altLang="zh-CN" b="1" kern="0" dirty="0"/>
              <a:t>[7]</a:t>
            </a:r>
            <a:r>
              <a:rPr lang="zh-CN" altLang="en-US" b="1" kern="0" dirty="0"/>
              <a:t> 有偏随机行走抽样      </a:t>
            </a:r>
            <a:endParaRPr lang="en-US" altLang="zh-CN" b="1" kern="0" dirty="0"/>
          </a:p>
          <a:p>
            <a:pPr>
              <a:lnSpc>
                <a:spcPct val="200000"/>
              </a:lnSpc>
            </a:pPr>
            <a:r>
              <a:rPr lang="en-US" altLang="zh-CN" b="1" kern="0" dirty="0"/>
              <a:t>[8]</a:t>
            </a:r>
            <a:r>
              <a:rPr lang="zh-CN" altLang="en-US" b="1" kern="0" dirty="0"/>
              <a:t> 融合随机抽样和依存式抽样的混合抽样</a:t>
            </a:r>
            <a:endParaRPr lang="en-US" altLang="zh-CN" b="1" kern="0" dirty="0"/>
          </a:p>
          <a:p>
            <a:pPr>
              <a:lnSpc>
                <a:spcPct val="200000"/>
              </a:lnSpc>
            </a:pPr>
            <a:endParaRPr lang="en-US" altLang="zh-CN" b="1" kern="0" dirty="0"/>
          </a:p>
        </p:txBody>
      </p:sp>
    </p:spTree>
    <p:extLst>
      <p:ext uri="{BB962C8B-B14F-4D97-AF65-F5344CB8AC3E}">
        <p14:creationId xmlns:p14="http://schemas.microsoft.com/office/powerpoint/2010/main" val="426088736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58748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9.5</a:t>
            </a:r>
            <a:r>
              <a:rPr lang="zh-CN" altLang="en-US" sz="3600" b="1" dirty="0">
                <a:solidFill>
                  <a:schemeClr val="bg1"/>
                </a:solidFill>
                <a:latin typeface="黑体" panose="02010609060101010101" pitchFamily="49" charset="-122"/>
                <a:ea typeface="黑体" panose="02010609060101010101" pitchFamily="49" charset="-122"/>
              </a:rPr>
              <a:t> 信息传播研究中的抽样策略</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30</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82643" y="620688"/>
            <a:ext cx="8579296"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[5] </a:t>
            </a:r>
            <a:r>
              <a:rPr lang="zh-CN" altLang="en-US" b="1" kern="0" dirty="0"/>
              <a:t>信息源确定与信息传播路径重构</a:t>
            </a:r>
            <a:endParaRPr lang="en-US" altLang="zh-CN" b="1" kern="0" dirty="0"/>
          </a:p>
        </p:txBody>
      </p:sp>
      <p:pic>
        <p:nvPicPr>
          <p:cNvPr id="7" name="图片 6">
            <a:extLst>
              <a:ext uri="{FF2B5EF4-FFF2-40B4-BE49-F238E27FC236}">
                <a16:creationId xmlns:a16="http://schemas.microsoft.com/office/drawing/2014/main" id="{358B7FFD-E286-0249-ABF5-34FC075794C7}"/>
              </a:ext>
            </a:extLst>
          </p:cNvPr>
          <p:cNvPicPr/>
          <p:nvPr/>
        </p:nvPicPr>
        <p:blipFill>
          <a:blip r:embed="rId3"/>
          <a:srcRect/>
          <a:stretch>
            <a:fillRect/>
          </a:stretch>
        </p:blipFill>
        <p:spPr bwMode="auto">
          <a:xfrm>
            <a:off x="467544" y="1547066"/>
            <a:ext cx="7560840" cy="4608512"/>
          </a:xfrm>
          <a:prstGeom prst="rect">
            <a:avLst/>
          </a:prstGeom>
          <a:noFill/>
          <a:ln w="9525">
            <a:noFill/>
            <a:miter lim="800000"/>
            <a:headEnd/>
            <a:tailEnd/>
          </a:ln>
        </p:spPr>
      </p:pic>
      <p:sp>
        <p:nvSpPr>
          <p:cNvPr id="9" name="矩形 8">
            <a:extLst>
              <a:ext uri="{FF2B5EF4-FFF2-40B4-BE49-F238E27FC236}">
                <a16:creationId xmlns:a16="http://schemas.microsoft.com/office/drawing/2014/main" id="{376C1CBB-8146-FE44-8B7D-AB8D4C0DDEE8}"/>
              </a:ext>
            </a:extLst>
          </p:cNvPr>
          <p:cNvSpPr/>
          <p:nvPr/>
        </p:nvSpPr>
        <p:spPr>
          <a:xfrm>
            <a:off x="0" y="6077982"/>
            <a:ext cx="8964488" cy="735394"/>
          </a:xfrm>
          <a:prstGeom prst="rect">
            <a:avLst/>
          </a:prstGeom>
        </p:spPr>
        <p:txBody>
          <a:bodyPr wrap="square">
            <a:spAutoFit/>
          </a:bodyPr>
          <a:lstStyle/>
          <a:p>
            <a:pPr algn="ctr">
              <a:lnSpc>
                <a:spcPct val="150000"/>
              </a:lnSpc>
            </a:pPr>
            <a:r>
              <a:rPr lang="zh-CN" altLang="en-US" sz="3200" b="1" dirty="0"/>
              <a:t>图</a:t>
            </a:r>
            <a:r>
              <a:rPr lang="en-US" altLang="zh-CN" sz="3200" b="1" dirty="0"/>
              <a:t>G</a:t>
            </a:r>
            <a:r>
              <a:rPr lang="zh-CN" altLang="en-US" sz="3200" b="1" dirty="0"/>
              <a:t>上的信息源估计</a:t>
            </a:r>
            <a:endParaRPr lang="zh-CN" altLang="en-US" sz="3200" dirty="0">
              <a:solidFill>
                <a:srgbClr val="FF0000"/>
              </a:solidFill>
            </a:endParaRPr>
          </a:p>
        </p:txBody>
      </p:sp>
    </p:spTree>
    <p:extLst>
      <p:ext uri="{BB962C8B-B14F-4D97-AF65-F5344CB8AC3E}">
        <p14:creationId xmlns:p14="http://schemas.microsoft.com/office/powerpoint/2010/main" val="365186795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58748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9.5</a:t>
            </a:r>
            <a:r>
              <a:rPr lang="zh-CN" altLang="en-US" sz="3600" b="1" dirty="0">
                <a:solidFill>
                  <a:schemeClr val="bg1"/>
                </a:solidFill>
                <a:latin typeface="黑体" panose="02010609060101010101" pitchFamily="49" charset="-122"/>
                <a:ea typeface="黑体" panose="02010609060101010101" pitchFamily="49" charset="-122"/>
              </a:rPr>
              <a:t> 信息传播研究中的抽样策略</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31</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82643" y="620688"/>
            <a:ext cx="8579296"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[5] </a:t>
            </a:r>
            <a:r>
              <a:rPr lang="zh-CN" altLang="en-US" b="1" kern="0" dirty="0"/>
              <a:t>信息源确定与信息传播路径重构</a:t>
            </a:r>
            <a:endParaRPr lang="en-US" altLang="zh-CN" b="1" kern="0" dirty="0"/>
          </a:p>
        </p:txBody>
      </p:sp>
      <p:pic>
        <p:nvPicPr>
          <p:cNvPr id="8" name="图片 7">
            <a:extLst>
              <a:ext uri="{FF2B5EF4-FFF2-40B4-BE49-F238E27FC236}">
                <a16:creationId xmlns:a16="http://schemas.microsoft.com/office/drawing/2014/main" id="{0BB13259-F85A-F544-8DB1-10C83FA502BD}"/>
              </a:ext>
            </a:extLst>
          </p:cNvPr>
          <p:cNvPicPr>
            <a:picLocks noChangeAspect="1"/>
          </p:cNvPicPr>
          <p:nvPr/>
        </p:nvPicPr>
        <p:blipFill>
          <a:blip r:embed="rId3"/>
          <a:stretch>
            <a:fillRect/>
          </a:stretch>
        </p:blipFill>
        <p:spPr>
          <a:xfrm>
            <a:off x="406400" y="1987550"/>
            <a:ext cx="8331200" cy="2882900"/>
          </a:xfrm>
          <a:prstGeom prst="rect">
            <a:avLst/>
          </a:prstGeom>
        </p:spPr>
      </p:pic>
      <p:sp>
        <p:nvSpPr>
          <p:cNvPr id="10" name="矩形 9">
            <a:extLst>
              <a:ext uri="{FF2B5EF4-FFF2-40B4-BE49-F238E27FC236}">
                <a16:creationId xmlns:a16="http://schemas.microsoft.com/office/drawing/2014/main" id="{58ED13A3-C6DE-E446-A08C-3B69D5AA3C50}"/>
              </a:ext>
            </a:extLst>
          </p:cNvPr>
          <p:cNvSpPr/>
          <p:nvPr/>
        </p:nvSpPr>
        <p:spPr>
          <a:xfrm>
            <a:off x="624163" y="4946181"/>
            <a:ext cx="8426369" cy="735394"/>
          </a:xfrm>
          <a:prstGeom prst="rect">
            <a:avLst/>
          </a:prstGeom>
        </p:spPr>
        <p:txBody>
          <a:bodyPr wrap="square">
            <a:spAutoFit/>
          </a:bodyPr>
          <a:lstStyle/>
          <a:p>
            <a:pPr algn="ctr">
              <a:lnSpc>
                <a:spcPct val="150000"/>
              </a:lnSpc>
            </a:pPr>
            <a:r>
              <a:rPr lang="en-US" altLang="zh-CN" sz="3200" b="1" dirty="0"/>
              <a:t>(a)</a:t>
            </a:r>
            <a:r>
              <a:rPr lang="zh-CN" altLang="en-US" sz="3200" b="1" dirty="0"/>
              <a:t>社交网络结构        </a:t>
            </a:r>
            <a:r>
              <a:rPr lang="en-US" altLang="zh-CN" sz="3200" b="1" dirty="0"/>
              <a:t>(b) </a:t>
            </a:r>
            <a:r>
              <a:rPr lang="zh-CN" altLang="en-US" sz="3200" b="1" dirty="0"/>
              <a:t>网络中的节点信息</a:t>
            </a:r>
            <a:endParaRPr lang="zh-CN" altLang="en-US" sz="3200" dirty="0">
              <a:solidFill>
                <a:srgbClr val="FF0000"/>
              </a:solidFill>
            </a:endParaRPr>
          </a:p>
        </p:txBody>
      </p:sp>
      <p:sp>
        <p:nvSpPr>
          <p:cNvPr id="11" name="矩形 10">
            <a:extLst>
              <a:ext uri="{FF2B5EF4-FFF2-40B4-BE49-F238E27FC236}">
                <a16:creationId xmlns:a16="http://schemas.microsoft.com/office/drawing/2014/main" id="{01CA71FF-20F2-8E4F-B81F-EE82C54A8640}"/>
              </a:ext>
            </a:extLst>
          </p:cNvPr>
          <p:cNvSpPr/>
          <p:nvPr/>
        </p:nvSpPr>
        <p:spPr>
          <a:xfrm>
            <a:off x="691776" y="5681803"/>
            <a:ext cx="8426369" cy="735394"/>
          </a:xfrm>
          <a:prstGeom prst="rect">
            <a:avLst/>
          </a:prstGeom>
        </p:spPr>
        <p:txBody>
          <a:bodyPr wrap="square">
            <a:spAutoFit/>
          </a:bodyPr>
          <a:lstStyle/>
          <a:p>
            <a:pPr algn="ctr">
              <a:lnSpc>
                <a:spcPct val="150000"/>
              </a:lnSpc>
            </a:pPr>
            <a:r>
              <a:rPr lang="zh-CN" altLang="en-US" sz="3200" b="1" dirty="0">
                <a:solidFill>
                  <a:srgbClr val="0000FF"/>
                </a:solidFill>
              </a:rPr>
              <a:t>基于信息传播的社交网络结构重构</a:t>
            </a:r>
            <a:endParaRPr lang="zh-CN" altLang="en-US" sz="3200" dirty="0">
              <a:solidFill>
                <a:srgbClr val="0000FF"/>
              </a:solidFill>
            </a:endParaRPr>
          </a:p>
        </p:txBody>
      </p:sp>
    </p:spTree>
    <p:extLst>
      <p:ext uri="{BB962C8B-B14F-4D97-AF65-F5344CB8AC3E}">
        <p14:creationId xmlns:p14="http://schemas.microsoft.com/office/powerpoint/2010/main" val="271610666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58748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9.5</a:t>
            </a:r>
            <a:r>
              <a:rPr lang="zh-CN" altLang="en-US" sz="3600" b="1" dirty="0">
                <a:solidFill>
                  <a:schemeClr val="bg1"/>
                </a:solidFill>
                <a:latin typeface="黑体" panose="02010609060101010101" pitchFamily="49" charset="-122"/>
                <a:ea typeface="黑体" panose="02010609060101010101" pitchFamily="49" charset="-122"/>
              </a:rPr>
              <a:t> 信息传播研究中的抽样策略</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32</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82643" y="620688"/>
            <a:ext cx="8579296"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[5] </a:t>
            </a:r>
            <a:r>
              <a:rPr lang="zh-CN" altLang="en-US" b="1" kern="0" dirty="0"/>
              <a:t>信息源确定与信息传播路径重构</a:t>
            </a:r>
            <a:endParaRPr lang="en-US" altLang="zh-CN" b="1" kern="0" dirty="0"/>
          </a:p>
        </p:txBody>
      </p:sp>
      <p:sp>
        <p:nvSpPr>
          <p:cNvPr id="10" name="矩形 9">
            <a:extLst>
              <a:ext uri="{FF2B5EF4-FFF2-40B4-BE49-F238E27FC236}">
                <a16:creationId xmlns:a16="http://schemas.microsoft.com/office/drawing/2014/main" id="{58ED13A3-C6DE-E446-A08C-3B69D5AA3C50}"/>
              </a:ext>
            </a:extLst>
          </p:cNvPr>
          <p:cNvSpPr/>
          <p:nvPr/>
        </p:nvSpPr>
        <p:spPr>
          <a:xfrm>
            <a:off x="82643" y="4946181"/>
            <a:ext cx="8967889" cy="735394"/>
          </a:xfrm>
          <a:prstGeom prst="rect">
            <a:avLst/>
          </a:prstGeom>
        </p:spPr>
        <p:txBody>
          <a:bodyPr wrap="square">
            <a:spAutoFit/>
          </a:bodyPr>
          <a:lstStyle/>
          <a:p>
            <a:pPr algn="ctr">
              <a:lnSpc>
                <a:spcPct val="150000"/>
              </a:lnSpc>
            </a:pPr>
            <a:r>
              <a:rPr lang="en-US" altLang="zh-CN" sz="3200" b="1" dirty="0"/>
              <a:t>(c)</a:t>
            </a:r>
            <a:r>
              <a:rPr lang="zh-CN" altLang="en-US" sz="3200" b="1" dirty="0"/>
              <a:t>一次信息传播过程  </a:t>
            </a:r>
            <a:r>
              <a:rPr lang="en-US" altLang="zh-CN" sz="3200" b="1" dirty="0"/>
              <a:t>(d)</a:t>
            </a:r>
            <a:r>
              <a:rPr lang="zh-CN" altLang="en-US" sz="3200" b="1" dirty="0"/>
              <a:t>另外一次信息传播过程</a:t>
            </a:r>
            <a:endParaRPr lang="zh-CN" altLang="en-US" sz="3200" dirty="0">
              <a:solidFill>
                <a:srgbClr val="FF0000"/>
              </a:solidFill>
            </a:endParaRPr>
          </a:p>
        </p:txBody>
      </p:sp>
      <p:sp>
        <p:nvSpPr>
          <p:cNvPr id="11" name="矩形 10">
            <a:extLst>
              <a:ext uri="{FF2B5EF4-FFF2-40B4-BE49-F238E27FC236}">
                <a16:creationId xmlns:a16="http://schemas.microsoft.com/office/drawing/2014/main" id="{01CA71FF-20F2-8E4F-B81F-EE82C54A8640}"/>
              </a:ext>
            </a:extLst>
          </p:cNvPr>
          <p:cNvSpPr/>
          <p:nvPr/>
        </p:nvSpPr>
        <p:spPr>
          <a:xfrm>
            <a:off x="691776" y="5681803"/>
            <a:ext cx="8426369" cy="735394"/>
          </a:xfrm>
          <a:prstGeom prst="rect">
            <a:avLst/>
          </a:prstGeom>
        </p:spPr>
        <p:txBody>
          <a:bodyPr wrap="square">
            <a:spAutoFit/>
          </a:bodyPr>
          <a:lstStyle/>
          <a:p>
            <a:pPr algn="ctr">
              <a:lnSpc>
                <a:spcPct val="150000"/>
              </a:lnSpc>
            </a:pPr>
            <a:r>
              <a:rPr lang="zh-CN" altLang="en-US" sz="3200" b="1" dirty="0">
                <a:solidFill>
                  <a:srgbClr val="0000FF"/>
                </a:solidFill>
              </a:rPr>
              <a:t>基于信息传播的社交网络结构重构</a:t>
            </a:r>
            <a:endParaRPr lang="zh-CN" altLang="en-US" sz="3200" dirty="0">
              <a:solidFill>
                <a:srgbClr val="0000FF"/>
              </a:solidFill>
            </a:endParaRPr>
          </a:p>
        </p:txBody>
      </p:sp>
      <p:pic>
        <p:nvPicPr>
          <p:cNvPr id="3" name="图片 2">
            <a:extLst>
              <a:ext uri="{FF2B5EF4-FFF2-40B4-BE49-F238E27FC236}">
                <a16:creationId xmlns:a16="http://schemas.microsoft.com/office/drawing/2014/main" id="{1E9D8167-73CA-E045-BAE8-C027C8BB42F1}"/>
              </a:ext>
            </a:extLst>
          </p:cNvPr>
          <p:cNvPicPr>
            <a:picLocks noChangeAspect="1"/>
          </p:cNvPicPr>
          <p:nvPr/>
        </p:nvPicPr>
        <p:blipFill>
          <a:blip r:embed="rId3"/>
          <a:stretch>
            <a:fillRect/>
          </a:stretch>
        </p:blipFill>
        <p:spPr>
          <a:xfrm>
            <a:off x="82643" y="1855593"/>
            <a:ext cx="9073430" cy="3015084"/>
          </a:xfrm>
          <a:prstGeom prst="rect">
            <a:avLst/>
          </a:prstGeom>
        </p:spPr>
      </p:pic>
    </p:spTree>
    <p:extLst>
      <p:ext uri="{BB962C8B-B14F-4D97-AF65-F5344CB8AC3E}">
        <p14:creationId xmlns:p14="http://schemas.microsoft.com/office/powerpoint/2010/main" val="36097786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58748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9.6</a:t>
            </a:r>
            <a:r>
              <a:rPr lang="zh-CN" altLang="en-US" sz="3600" b="1" dirty="0">
                <a:solidFill>
                  <a:schemeClr val="bg1"/>
                </a:solidFill>
                <a:latin typeface="黑体" panose="02010609060101010101" pitchFamily="49" charset="-122"/>
                <a:ea typeface="黑体" panose="02010609060101010101" pitchFamily="49" charset="-122"/>
              </a:rPr>
              <a:t> 本章小结与展望</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33</a:t>
            </a:fld>
            <a:endParaRPr lang="en-US" altLang="zh-CN" dirty="0"/>
          </a:p>
        </p:txBody>
      </p:sp>
      <p:sp>
        <p:nvSpPr>
          <p:cNvPr id="8" name="内容占位符 1">
            <a:extLst>
              <a:ext uri="{FF2B5EF4-FFF2-40B4-BE49-F238E27FC236}">
                <a16:creationId xmlns:a16="http://schemas.microsoft.com/office/drawing/2014/main" id="{8F81053D-4172-664C-B285-D69C36061784}"/>
              </a:ext>
            </a:extLst>
          </p:cNvPr>
          <p:cNvSpPr txBox="1">
            <a:spLocks/>
          </p:cNvSpPr>
          <p:nvPr/>
        </p:nvSpPr>
        <p:spPr bwMode="auto">
          <a:xfrm>
            <a:off x="0" y="980728"/>
            <a:ext cx="8964488" cy="4653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spcBef>
                <a:spcPts val="576"/>
              </a:spcBef>
              <a:spcAft>
                <a:spcPts val="600"/>
              </a:spcAft>
            </a:pPr>
            <a:r>
              <a:rPr lang="zh-CN" altLang="en-US" b="1" kern="0" dirty="0"/>
              <a:t>社交网络</a:t>
            </a:r>
            <a:r>
              <a:rPr lang="en-US" altLang="zh-CN" b="1" kern="0" dirty="0"/>
              <a:t>(</a:t>
            </a:r>
            <a:r>
              <a:rPr lang="zh-CN" altLang="en-US" b="1" kern="0" dirty="0"/>
              <a:t>也包括社交媒体</a:t>
            </a:r>
            <a:r>
              <a:rPr lang="en-US" altLang="zh-CN" b="1" kern="0" dirty="0"/>
              <a:t>)</a:t>
            </a:r>
            <a:r>
              <a:rPr lang="zh-CN" altLang="en-US" b="1" kern="0" dirty="0"/>
              <a:t>具有两个突出的特点：</a:t>
            </a:r>
            <a:endParaRPr lang="en-US" altLang="zh-CN" b="1" kern="0" dirty="0"/>
          </a:p>
          <a:p>
            <a:pPr>
              <a:lnSpc>
                <a:spcPct val="200000"/>
              </a:lnSpc>
              <a:spcBef>
                <a:spcPts val="576"/>
              </a:spcBef>
              <a:spcAft>
                <a:spcPts val="600"/>
              </a:spcAft>
            </a:pPr>
            <a:r>
              <a:rPr lang="zh-CN" altLang="en-US" b="1" kern="0" dirty="0"/>
              <a:t>一是</a:t>
            </a:r>
            <a:r>
              <a:rPr lang="zh-CN" altLang="en-US" b="1" kern="0" dirty="0">
                <a:solidFill>
                  <a:srgbClr val="0000FF"/>
                </a:solidFill>
              </a:rPr>
              <a:t>数据规模大</a:t>
            </a:r>
            <a:r>
              <a:rPr lang="zh-CN" altLang="en-US" b="1" kern="0" dirty="0"/>
              <a:t>，因此获取、存储、分析的成本都很高，是非常典型的大数据。</a:t>
            </a:r>
            <a:endParaRPr lang="en-US" altLang="zh-CN" b="1" kern="0" dirty="0"/>
          </a:p>
          <a:p>
            <a:pPr>
              <a:lnSpc>
                <a:spcPct val="200000"/>
              </a:lnSpc>
              <a:spcBef>
                <a:spcPts val="576"/>
              </a:spcBef>
              <a:spcAft>
                <a:spcPts val="600"/>
              </a:spcAft>
            </a:pPr>
            <a:r>
              <a:rPr lang="zh-CN" altLang="en-US" b="1" kern="0" dirty="0"/>
              <a:t>通常情况下，对总体数据进行分析不具有可行性，只能选择抽样或局部数据进行分析。</a:t>
            </a:r>
            <a:endParaRPr lang="en-US" altLang="zh-CN" b="1" kern="0" dirty="0"/>
          </a:p>
        </p:txBody>
      </p:sp>
    </p:spTree>
    <p:extLst>
      <p:ext uri="{BB962C8B-B14F-4D97-AF65-F5344CB8AC3E}">
        <p14:creationId xmlns:p14="http://schemas.microsoft.com/office/powerpoint/2010/main" val="67703140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58748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9.6</a:t>
            </a:r>
            <a:r>
              <a:rPr lang="zh-CN" altLang="en-US" sz="3600" b="1" dirty="0">
                <a:solidFill>
                  <a:schemeClr val="bg1"/>
                </a:solidFill>
                <a:latin typeface="黑体" panose="02010609060101010101" pitchFamily="49" charset="-122"/>
                <a:ea typeface="黑体" panose="02010609060101010101" pitchFamily="49" charset="-122"/>
              </a:rPr>
              <a:t> 本章小结与展望</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34</a:t>
            </a:fld>
            <a:endParaRPr lang="en-US" altLang="zh-CN" dirty="0"/>
          </a:p>
        </p:txBody>
      </p:sp>
      <p:sp>
        <p:nvSpPr>
          <p:cNvPr id="8" name="内容占位符 1">
            <a:extLst>
              <a:ext uri="{FF2B5EF4-FFF2-40B4-BE49-F238E27FC236}">
                <a16:creationId xmlns:a16="http://schemas.microsoft.com/office/drawing/2014/main" id="{8F81053D-4172-664C-B285-D69C36061784}"/>
              </a:ext>
            </a:extLst>
          </p:cNvPr>
          <p:cNvSpPr txBox="1">
            <a:spLocks/>
          </p:cNvSpPr>
          <p:nvPr/>
        </p:nvSpPr>
        <p:spPr bwMode="auto">
          <a:xfrm>
            <a:off x="0" y="980727"/>
            <a:ext cx="8964488" cy="5511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lvl="1">
              <a:lnSpc>
                <a:spcPct val="200000"/>
              </a:lnSpc>
              <a:spcBef>
                <a:spcPts val="576"/>
              </a:spcBef>
              <a:spcAft>
                <a:spcPts val="600"/>
              </a:spcAft>
            </a:pPr>
            <a:r>
              <a:rPr lang="zh-CN" altLang="en-US" b="1" kern="0" dirty="0"/>
              <a:t>二是数据结构复杂，社交网络数据是参与者自组织关系的集合，其中蕴含了多层次的社会实体关系，传统的抽样方法难以处理如此复杂的内生相干性；</a:t>
            </a:r>
            <a:endParaRPr lang="en-US" altLang="zh-CN" b="1" kern="0" dirty="0"/>
          </a:p>
          <a:p>
            <a:pPr lvl="1">
              <a:lnSpc>
                <a:spcPct val="200000"/>
              </a:lnSpc>
              <a:spcBef>
                <a:spcPts val="576"/>
              </a:spcBef>
              <a:spcAft>
                <a:spcPts val="600"/>
              </a:spcAft>
            </a:pPr>
            <a:r>
              <a:rPr lang="zh-CN" altLang="en-US" b="1" kern="0" dirty="0"/>
              <a:t>在复杂的社交关系上研究信息的动态传播过程更增加了问题的难度，因此对社交网络进行抽样是常见的处理方法。</a:t>
            </a:r>
            <a:endParaRPr lang="en-US" altLang="zh-CN" b="1" kern="0" dirty="0"/>
          </a:p>
        </p:txBody>
      </p:sp>
    </p:spTree>
    <p:extLst>
      <p:ext uri="{BB962C8B-B14F-4D97-AF65-F5344CB8AC3E}">
        <p14:creationId xmlns:p14="http://schemas.microsoft.com/office/powerpoint/2010/main" val="72821234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484BE5F-1ED5-004C-9A91-34BC67CAC7E5}"/>
              </a:ext>
            </a:extLst>
          </p:cNvPr>
          <p:cNvPicPr>
            <a:picLocks noChangeAspect="1"/>
          </p:cNvPicPr>
          <p:nvPr/>
        </p:nvPicPr>
        <p:blipFill>
          <a:blip r:embed="rId2"/>
          <a:stretch>
            <a:fillRect/>
          </a:stretch>
        </p:blipFill>
        <p:spPr>
          <a:xfrm>
            <a:off x="202728" y="857051"/>
            <a:ext cx="4450147" cy="5733256"/>
          </a:xfrm>
          <a:prstGeom prst="rect">
            <a:avLst/>
          </a:prstGeom>
        </p:spPr>
      </p:pic>
      <p:pic>
        <p:nvPicPr>
          <p:cNvPr id="6" name="图片 5">
            <a:extLst>
              <a:ext uri="{FF2B5EF4-FFF2-40B4-BE49-F238E27FC236}">
                <a16:creationId xmlns:a16="http://schemas.microsoft.com/office/drawing/2014/main" id="{41A30EB7-128B-6149-B9EE-A5BCD1BFB15A}"/>
              </a:ext>
            </a:extLst>
          </p:cNvPr>
          <p:cNvPicPr>
            <a:picLocks noChangeAspect="1"/>
          </p:cNvPicPr>
          <p:nvPr/>
        </p:nvPicPr>
        <p:blipFill>
          <a:blip r:embed="rId3"/>
          <a:stretch>
            <a:fillRect/>
          </a:stretch>
        </p:blipFill>
        <p:spPr>
          <a:xfrm>
            <a:off x="4652875" y="836712"/>
            <a:ext cx="4536504" cy="4536504"/>
          </a:xfrm>
          <a:prstGeom prst="rect">
            <a:avLst/>
          </a:prstGeom>
        </p:spPr>
      </p:pic>
      <p:sp>
        <p:nvSpPr>
          <p:cNvPr id="8" name="矩形 7">
            <a:extLst>
              <a:ext uri="{FF2B5EF4-FFF2-40B4-BE49-F238E27FC236}">
                <a16:creationId xmlns:a16="http://schemas.microsoft.com/office/drawing/2014/main" id="{03403CEE-A204-CF45-9390-76CED3CFE32C}"/>
              </a:ext>
            </a:extLst>
          </p:cNvPr>
          <p:cNvSpPr/>
          <p:nvPr/>
        </p:nvSpPr>
        <p:spPr>
          <a:xfrm>
            <a:off x="4556537" y="5373216"/>
            <a:ext cx="4729180" cy="584775"/>
          </a:xfrm>
          <a:prstGeom prst="rect">
            <a:avLst/>
          </a:prstGeom>
        </p:spPr>
        <p:txBody>
          <a:bodyPr wrap="none">
            <a:spAutoFit/>
          </a:bodyPr>
          <a:lstStyle/>
          <a:p>
            <a:r>
              <a:rPr lang="zh-CN" altLang="en-US" sz="3200" b="1" dirty="0">
                <a:solidFill>
                  <a:schemeClr val="accent1"/>
                </a:solidFill>
                <a:latin typeface="+mn-ea"/>
                <a:ea typeface="+mn-ea"/>
              </a:rPr>
              <a:t>xuxiaoke@foxmail.com</a:t>
            </a:r>
          </a:p>
        </p:txBody>
      </p:sp>
      <p:sp>
        <p:nvSpPr>
          <p:cNvPr id="9" name="标题 1">
            <a:extLst>
              <a:ext uri="{FF2B5EF4-FFF2-40B4-BE49-F238E27FC236}">
                <a16:creationId xmlns:a16="http://schemas.microsoft.com/office/drawing/2014/main" id="{BE013A5A-AA4F-B348-A872-6F9C2957372B}"/>
              </a:ext>
            </a:extLst>
          </p:cNvPr>
          <p:cNvSpPr txBox="1">
            <a:spLocks/>
          </p:cNvSpPr>
          <p:nvPr/>
        </p:nvSpPr>
        <p:spPr bwMode="auto">
          <a:xfrm>
            <a:off x="1043608" y="116632"/>
            <a:ext cx="7200800" cy="62547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Arial" charset="0"/>
              </a:defRPr>
            </a:lvl2pPr>
            <a:lvl3pPr algn="l" rtl="0" eaLnBrk="0" fontAlgn="base" hangingPunct="0">
              <a:spcBef>
                <a:spcPct val="0"/>
              </a:spcBef>
              <a:spcAft>
                <a:spcPct val="0"/>
              </a:spcAft>
              <a:defRPr sz="2800" b="1">
                <a:solidFill>
                  <a:schemeClr val="bg1"/>
                </a:solidFill>
                <a:latin typeface="Arial" charset="0"/>
              </a:defRPr>
            </a:lvl3pPr>
            <a:lvl4pPr algn="l" rtl="0" eaLnBrk="0" fontAlgn="base" hangingPunct="0">
              <a:spcBef>
                <a:spcPct val="0"/>
              </a:spcBef>
              <a:spcAft>
                <a:spcPct val="0"/>
              </a:spcAft>
              <a:defRPr sz="2800" b="1">
                <a:solidFill>
                  <a:schemeClr val="bg1"/>
                </a:solidFill>
                <a:latin typeface="Arial" charset="0"/>
              </a:defRPr>
            </a:lvl4pPr>
            <a:lvl5pPr algn="l" rtl="0" eaLnBrk="0" fontAlgn="base" hangingPunct="0">
              <a:spcBef>
                <a:spcPct val="0"/>
              </a:spcBef>
              <a:spcAft>
                <a:spcPct val="0"/>
              </a:spcAft>
              <a:defRPr sz="2800" b="1">
                <a:solidFill>
                  <a:schemeClr val="bg1"/>
                </a:solidFill>
                <a:latin typeface="Arial" charset="0"/>
              </a:defRPr>
            </a:lvl5pPr>
            <a:lvl6pPr marL="457200" algn="l" rtl="0" eaLnBrk="1" fontAlgn="base" hangingPunct="1">
              <a:spcBef>
                <a:spcPct val="0"/>
              </a:spcBef>
              <a:spcAft>
                <a:spcPct val="0"/>
              </a:spcAft>
              <a:defRPr sz="2800" b="1">
                <a:solidFill>
                  <a:schemeClr val="bg1"/>
                </a:solidFill>
                <a:latin typeface="Arial" charset="0"/>
              </a:defRPr>
            </a:lvl6pPr>
            <a:lvl7pPr marL="914400" algn="l" rtl="0" eaLnBrk="1" fontAlgn="base" hangingPunct="1">
              <a:spcBef>
                <a:spcPct val="0"/>
              </a:spcBef>
              <a:spcAft>
                <a:spcPct val="0"/>
              </a:spcAft>
              <a:defRPr sz="2800" b="1">
                <a:solidFill>
                  <a:schemeClr val="bg1"/>
                </a:solidFill>
                <a:latin typeface="Arial" charset="0"/>
              </a:defRPr>
            </a:lvl7pPr>
            <a:lvl8pPr marL="1371600" algn="l" rtl="0" eaLnBrk="1" fontAlgn="base" hangingPunct="1">
              <a:spcBef>
                <a:spcPct val="0"/>
              </a:spcBef>
              <a:spcAft>
                <a:spcPct val="0"/>
              </a:spcAft>
              <a:defRPr sz="2800" b="1">
                <a:solidFill>
                  <a:schemeClr val="bg1"/>
                </a:solidFill>
                <a:latin typeface="Arial" charset="0"/>
              </a:defRPr>
            </a:lvl8pPr>
            <a:lvl9pPr marL="1828800" algn="l" rtl="0" eaLnBrk="1" fontAlgn="base" hangingPunct="1">
              <a:spcBef>
                <a:spcPct val="0"/>
              </a:spcBef>
              <a:spcAft>
                <a:spcPct val="0"/>
              </a:spcAft>
              <a:defRPr sz="2800" b="1">
                <a:solidFill>
                  <a:schemeClr val="bg1"/>
                </a:solidFill>
                <a:latin typeface="Arial" charset="0"/>
              </a:defRPr>
            </a:lvl9pPr>
          </a:lstStyle>
          <a:p>
            <a:r>
              <a:rPr lang="zh-CN" altLang="en-US" sz="3600" dirty="0">
                <a:latin typeface="黑体" panose="02010609060101010101" pitchFamily="49" charset="-122"/>
                <a:ea typeface="黑体" panose="02010609060101010101" pitchFamily="49" charset="-122"/>
              </a:rPr>
              <a:t>感谢阅读本书并请多提宝贵意见！</a:t>
            </a:r>
          </a:p>
        </p:txBody>
      </p:sp>
      <p:sp>
        <p:nvSpPr>
          <p:cNvPr id="2" name="幻灯片编号占位符 1">
            <a:extLst>
              <a:ext uri="{FF2B5EF4-FFF2-40B4-BE49-F238E27FC236}">
                <a16:creationId xmlns:a16="http://schemas.microsoft.com/office/drawing/2014/main" id="{3A4B87C5-C871-0C42-A0A2-622CE3B7AE14}"/>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35</a:t>
            </a:fld>
            <a:endParaRPr lang="en-US" altLang="zh-CN" dirty="0"/>
          </a:p>
        </p:txBody>
      </p:sp>
    </p:spTree>
    <p:extLst>
      <p:ext uri="{BB962C8B-B14F-4D97-AF65-F5344CB8AC3E}">
        <p14:creationId xmlns:p14="http://schemas.microsoft.com/office/powerpoint/2010/main" val="313319586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20080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9.1</a:t>
            </a:r>
            <a:r>
              <a:rPr lang="zh-CN" altLang="en-US" sz="3600" b="1" dirty="0">
                <a:solidFill>
                  <a:schemeClr val="bg1"/>
                </a:solidFill>
                <a:latin typeface="黑体" panose="02010609060101010101" pitchFamily="49" charset="-122"/>
                <a:ea typeface="黑体" panose="02010609060101010101" pitchFamily="49" charset="-122"/>
              </a:rPr>
              <a:t> 在线社交网络的常用抽样策略</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4</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29208" y="908720"/>
            <a:ext cx="8507288" cy="5760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zh-CN" altLang="en-US" sz="2400" b="1" kern="0" dirty="0">
                <a:solidFill>
                  <a:srgbClr val="FF0000"/>
                </a:solidFill>
              </a:rPr>
              <a:t>抽样的定义：</a:t>
            </a:r>
            <a:r>
              <a:rPr lang="zh-CN" altLang="en-US" sz="2400" b="1" kern="0" dirty="0"/>
              <a:t>抽样是一种统计推断方法，它是指从目标总体（</a:t>
            </a:r>
            <a:r>
              <a:rPr lang="en-US" altLang="zh-CN" sz="2400" b="1" kern="0" dirty="0"/>
              <a:t>Population</a:t>
            </a:r>
            <a:r>
              <a:rPr lang="zh-CN" altLang="en-US" sz="2400" b="1" kern="0" dirty="0"/>
              <a:t>，或称为母体）中抽取一部分个体作为样本（</a:t>
            </a:r>
            <a:r>
              <a:rPr lang="en-US" altLang="zh-CN" sz="2400" b="1" kern="0" dirty="0"/>
              <a:t>Samples</a:t>
            </a:r>
            <a:r>
              <a:rPr lang="zh-CN" altLang="en-US" sz="2400" b="1" kern="0" dirty="0"/>
              <a:t>），通过观察样本的某一或某些属性，依据所获得的数据对总体的数量特征得出具有一定可靠性的估计判断，从而达到对总体的认识和理解。</a:t>
            </a:r>
            <a:endParaRPr lang="en-US" altLang="zh-CN" sz="2400" b="1" kern="0" dirty="0"/>
          </a:p>
          <a:p>
            <a:pPr>
              <a:lnSpc>
                <a:spcPct val="200000"/>
              </a:lnSpc>
            </a:pPr>
            <a:r>
              <a:rPr lang="zh-CN" altLang="en-US" sz="2400" b="1" kern="0" dirty="0">
                <a:solidFill>
                  <a:srgbClr val="FF0000"/>
                </a:solidFill>
              </a:rPr>
              <a:t>抽样的优点：</a:t>
            </a:r>
            <a:r>
              <a:rPr lang="zh-CN" altLang="en-US" sz="2400" b="1" kern="0" dirty="0"/>
              <a:t>获取数据代价比较小、容易存储和处理，可以有效保护用户隐私和企业的商业秘密。</a:t>
            </a:r>
          </a:p>
          <a:p>
            <a:pPr>
              <a:lnSpc>
                <a:spcPct val="200000"/>
              </a:lnSpc>
            </a:pPr>
            <a:endParaRPr lang="en-US" altLang="zh-CN" b="1" kern="0" dirty="0"/>
          </a:p>
        </p:txBody>
      </p:sp>
    </p:spTree>
    <p:extLst>
      <p:ext uri="{BB962C8B-B14F-4D97-AF65-F5344CB8AC3E}">
        <p14:creationId xmlns:p14="http://schemas.microsoft.com/office/powerpoint/2010/main" val="46614494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20080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9.1</a:t>
            </a:r>
            <a:r>
              <a:rPr lang="zh-CN" altLang="en-US" sz="3600" b="1" dirty="0">
                <a:solidFill>
                  <a:schemeClr val="bg1"/>
                </a:solidFill>
                <a:latin typeface="黑体" panose="02010609060101010101" pitchFamily="49" charset="-122"/>
                <a:ea typeface="黑体" panose="02010609060101010101" pitchFamily="49" charset="-122"/>
              </a:rPr>
              <a:t> 在线社交网络的常用抽样策略</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5</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424636" y="620688"/>
            <a:ext cx="8229600"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[1] </a:t>
            </a:r>
            <a:r>
              <a:rPr lang="zh-CN" altLang="en-US" b="1" kern="0" dirty="0"/>
              <a:t>随机抽样</a:t>
            </a:r>
            <a:endParaRPr lang="en-US" altLang="zh-CN" b="1" kern="0" dirty="0"/>
          </a:p>
        </p:txBody>
      </p:sp>
      <p:pic>
        <p:nvPicPr>
          <p:cNvPr id="7" name="图片 6">
            <a:extLst>
              <a:ext uri="{FF2B5EF4-FFF2-40B4-BE49-F238E27FC236}">
                <a16:creationId xmlns:a16="http://schemas.microsoft.com/office/drawing/2014/main" id="{9BCFFCF4-EBB9-DF4D-B089-E6DB78706927}"/>
              </a:ext>
            </a:extLst>
          </p:cNvPr>
          <p:cNvPicPr>
            <a:picLocks noChangeAspect="1"/>
          </p:cNvPicPr>
          <p:nvPr/>
        </p:nvPicPr>
        <p:blipFill>
          <a:blip r:embed="rId3"/>
          <a:stretch>
            <a:fillRect/>
          </a:stretch>
        </p:blipFill>
        <p:spPr>
          <a:xfrm>
            <a:off x="414188" y="1422639"/>
            <a:ext cx="7838055" cy="5366763"/>
          </a:xfrm>
          <a:prstGeom prst="rect">
            <a:avLst/>
          </a:prstGeom>
        </p:spPr>
      </p:pic>
    </p:spTree>
    <p:extLst>
      <p:ext uri="{BB962C8B-B14F-4D97-AF65-F5344CB8AC3E}">
        <p14:creationId xmlns:p14="http://schemas.microsoft.com/office/powerpoint/2010/main" val="266533040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20080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9.1</a:t>
            </a:r>
            <a:r>
              <a:rPr lang="zh-CN" altLang="en-US" sz="3600" b="1" dirty="0">
                <a:solidFill>
                  <a:schemeClr val="bg1"/>
                </a:solidFill>
                <a:latin typeface="黑体" panose="02010609060101010101" pitchFamily="49" charset="-122"/>
                <a:ea typeface="黑体" panose="02010609060101010101" pitchFamily="49" charset="-122"/>
              </a:rPr>
              <a:t> 在线社交网络的常用抽样策略</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6</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39552" y="620688"/>
            <a:ext cx="8229600"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[2] </a:t>
            </a:r>
            <a:r>
              <a:rPr lang="zh-CN" altLang="en-US" b="1" kern="0" dirty="0"/>
              <a:t>广度优先搜索</a:t>
            </a:r>
          </a:p>
        </p:txBody>
      </p:sp>
      <p:pic>
        <p:nvPicPr>
          <p:cNvPr id="5" name="图片 4">
            <a:extLst>
              <a:ext uri="{FF2B5EF4-FFF2-40B4-BE49-F238E27FC236}">
                <a16:creationId xmlns:a16="http://schemas.microsoft.com/office/drawing/2014/main" id="{BA30B68E-0830-7F44-9009-DF6E055F02AC}"/>
              </a:ext>
            </a:extLst>
          </p:cNvPr>
          <p:cNvPicPr>
            <a:picLocks noChangeAspect="1"/>
          </p:cNvPicPr>
          <p:nvPr/>
        </p:nvPicPr>
        <p:blipFill>
          <a:blip r:embed="rId3"/>
          <a:stretch>
            <a:fillRect/>
          </a:stretch>
        </p:blipFill>
        <p:spPr>
          <a:xfrm>
            <a:off x="197412" y="1489198"/>
            <a:ext cx="8433676" cy="5163840"/>
          </a:xfrm>
          <a:prstGeom prst="rect">
            <a:avLst/>
          </a:prstGeom>
        </p:spPr>
      </p:pic>
    </p:spTree>
    <p:extLst>
      <p:ext uri="{BB962C8B-B14F-4D97-AF65-F5344CB8AC3E}">
        <p14:creationId xmlns:p14="http://schemas.microsoft.com/office/powerpoint/2010/main" val="34190685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20080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9.1</a:t>
            </a:r>
            <a:r>
              <a:rPr lang="zh-CN" altLang="en-US" sz="3600" b="1" dirty="0">
                <a:solidFill>
                  <a:schemeClr val="bg1"/>
                </a:solidFill>
                <a:latin typeface="黑体" panose="02010609060101010101" pitchFamily="49" charset="-122"/>
                <a:ea typeface="黑体" panose="02010609060101010101" pitchFamily="49" charset="-122"/>
              </a:rPr>
              <a:t> 在线社交网络的常用抽样策略</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7</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405534" y="710914"/>
            <a:ext cx="8229600" cy="735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[3]</a:t>
            </a:r>
            <a:r>
              <a:rPr lang="zh-Hans" altLang="en-US" b="1" kern="0" dirty="0"/>
              <a:t> </a:t>
            </a:r>
            <a:r>
              <a:rPr lang="zh-CN" altLang="en-US" b="1" kern="0" dirty="0"/>
              <a:t>滚雪球抽样</a:t>
            </a:r>
            <a:endParaRPr lang="en-US" altLang="zh-CN" b="1" kern="0" dirty="0"/>
          </a:p>
        </p:txBody>
      </p:sp>
      <p:pic>
        <p:nvPicPr>
          <p:cNvPr id="5" name="图片 4">
            <a:extLst>
              <a:ext uri="{FF2B5EF4-FFF2-40B4-BE49-F238E27FC236}">
                <a16:creationId xmlns:a16="http://schemas.microsoft.com/office/drawing/2014/main" id="{6C431D1D-B2E5-F94E-9D5E-25ACC432F667}"/>
              </a:ext>
            </a:extLst>
          </p:cNvPr>
          <p:cNvPicPr>
            <a:picLocks noChangeAspect="1"/>
          </p:cNvPicPr>
          <p:nvPr/>
        </p:nvPicPr>
        <p:blipFill>
          <a:blip r:embed="rId3"/>
          <a:stretch>
            <a:fillRect/>
          </a:stretch>
        </p:blipFill>
        <p:spPr>
          <a:xfrm>
            <a:off x="683568" y="1577390"/>
            <a:ext cx="7128792" cy="5201108"/>
          </a:xfrm>
          <a:prstGeom prst="rect">
            <a:avLst/>
          </a:prstGeom>
        </p:spPr>
      </p:pic>
    </p:spTree>
    <p:extLst>
      <p:ext uri="{BB962C8B-B14F-4D97-AF65-F5344CB8AC3E}">
        <p14:creationId xmlns:p14="http://schemas.microsoft.com/office/powerpoint/2010/main" val="39771045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20080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9.1</a:t>
            </a:r>
            <a:r>
              <a:rPr lang="zh-CN" altLang="en-US" sz="3600" b="1" dirty="0">
                <a:solidFill>
                  <a:schemeClr val="bg1"/>
                </a:solidFill>
                <a:latin typeface="黑体" panose="02010609060101010101" pitchFamily="49" charset="-122"/>
                <a:ea typeface="黑体" panose="02010609060101010101" pitchFamily="49" charset="-122"/>
              </a:rPr>
              <a:t> 在线社交网络的常用抽样策略</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8</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29208" y="908720"/>
            <a:ext cx="8229600" cy="10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[4]</a:t>
            </a:r>
            <a:r>
              <a:rPr lang="zh-CN" altLang="en-US" b="1" kern="0" dirty="0"/>
              <a:t> 森林火灾抽样</a:t>
            </a:r>
            <a:endParaRPr lang="en-US" altLang="zh-CN" b="1" kern="0" dirty="0"/>
          </a:p>
        </p:txBody>
      </p:sp>
      <p:sp>
        <p:nvSpPr>
          <p:cNvPr id="5" name="内容占位符 1">
            <a:extLst>
              <a:ext uri="{FF2B5EF4-FFF2-40B4-BE49-F238E27FC236}">
                <a16:creationId xmlns:a16="http://schemas.microsoft.com/office/drawing/2014/main" id="{D92FD805-E37F-9643-8846-CD5CB5379B60}"/>
              </a:ext>
            </a:extLst>
          </p:cNvPr>
          <p:cNvSpPr txBox="1">
            <a:spLocks/>
          </p:cNvSpPr>
          <p:nvPr/>
        </p:nvSpPr>
        <p:spPr bwMode="auto">
          <a:xfrm>
            <a:off x="251520" y="1938907"/>
            <a:ext cx="8892480" cy="4384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zh-CN" altLang="en-US" sz="2000" b="1" kern="0" dirty="0"/>
              <a:t>基于森林火灾的抽样可以看成是广度优先搜索的一种随机化实现过程。</a:t>
            </a:r>
            <a:endParaRPr lang="en-US" altLang="zh-CN" sz="2000" b="1" kern="0" dirty="0"/>
          </a:p>
          <a:p>
            <a:pPr>
              <a:lnSpc>
                <a:spcPct val="200000"/>
              </a:lnSpc>
            </a:pPr>
            <a:r>
              <a:rPr lang="zh-CN" altLang="en-US" sz="2000" b="1" kern="0" dirty="0"/>
              <a:t>首先随机选取一个节点作为森林火灾的发源地，然后选取该节点距离为</a:t>
            </a:r>
            <a:r>
              <a:rPr lang="en-US" altLang="zh-CN" sz="2000" b="1" kern="0" dirty="0"/>
              <a:t>1</a:t>
            </a:r>
            <a:r>
              <a:rPr lang="zh-CN" altLang="en-US" sz="2000" b="1" kern="0" dirty="0"/>
              <a:t>的节点作为下一步有可能被烧到的树木，每一个节点（树木）被烧到的概率记为</a:t>
            </a:r>
            <a:r>
              <a:rPr lang="en-US" altLang="zh-CN" sz="2000" b="1" kern="0" dirty="0"/>
              <a:t>p</a:t>
            </a:r>
            <a:r>
              <a:rPr lang="zh-CN" altLang="en-US" sz="2000" b="1" kern="0" dirty="0"/>
              <a:t>，该值的大小决定了抽样的效果好坏。</a:t>
            </a:r>
            <a:endParaRPr lang="en-US" altLang="zh-CN" sz="2000" b="1" kern="0" dirty="0"/>
          </a:p>
          <a:p>
            <a:pPr>
              <a:lnSpc>
                <a:spcPct val="200000"/>
              </a:lnSpc>
            </a:pPr>
            <a:r>
              <a:rPr lang="zh-CN" altLang="en-US" sz="2000" b="1" kern="0" dirty="0"/>
              <a:t>如果</a:t>
            </a:r>
            <a:r>
              <a:rPr lang="en-US" altLang="zh-CN" sz="2000" b="1" kern="0" dirty="0"/>
              <a:t>p</a:t>
            </a:r>
            <a:r>
              <a:rPr lang="zh-CN" altLang="en-US" sz="2000" b="1" kern="0" dirty="0"/>
              <a:t>值较大，森林火灾抽样退化为宽度优先搜索抽样。如果</a:t>
            </a:r>
            <a:r>
              <a:rPr lang="en-US" altLang="zh-CN" sz="2000" b="1" kern="0" dirty="0"/>
              <a:t>p</a:t>
            </a:r>
            <a:r>
              <a:rPr lang="zh-CN" altLang="en-US" sz="2000" b="1" kern="0" dirty="0"/>
              <a:t>值较小，那么在迭代抽样过程中火灾可能很快熄灭，无法得到较大规模的抽样。</a:t>
            </a:r>
          </a:p>
        </p:txBody>
      </p:sp>
    </p:spTree>
    <p:extLst>
      <p:ext uri="{BB962C8B-B14F-4D97-AF65-F5344CB8AC3E}">
        <p14:creationId xmlns:p14="http://schemas.microsoft.com/office/powerpoint/2010/main" val="286404026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20080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9.1</a:t>
            </a:r>
            <a:r>
              <a:rPr lang="zh-CN" altLang="en-US" sz="3600" b="1" dirty="0">
                <a:solidFill>
                  <a:schemeClr val="bg1"/>
                </a:solidFill>
                <a:latin typeface="黑体" panose="02010609060101010101" pitchFamily="49" charset="-122"/>
                <a:ea typeface="黑体" panose="02010609060101010101" pitchFamily="49" charset="-122"/>
              </a:rPr>
              <a:t> 在线社交网络的常用抽样策略</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9</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29208" y="716385"/>
            <a:ext cx="8229600"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[5]</a:t>
            </a:r>
            <a:r>
              <a:rPr lang="zh-CN" altLang="en-US" b="1" kern="0" dirty="0"/>
              <a:t> 随机行走抽样</a:t>
            </a:r>
            <a:endParaRPr lang="en-US" altLang="zh-CN" b="1" kern="0" dirty="0"/>
          </a:p>
        </p:txBody>
      </p:sp>
      <p:pic>
        <p:nvPicPr>
          <p:cNvPr id="3" name="图片 2">
            <a:extLst>
              <a:ext uri="{FF2B5EF4-FFF2-40B4-BE49-F238E27FC236}">
                <a16:creationId xmlns:a16="http://schemas.microsoft.com/office/drawing/2014/main" id="{DD8091CD-0A74-8040-B7EB-7FA7DC7DA276}"/>
              </a:ext>
            </a:extLst>
          </p:cNvPr>
          <p:cNvPicPr>
            <a:picLocks noChangeAspect="1"/>
          </p:cNvPicPr>
          <p:nvPr/>
        </p:nvPicPr>
        <p:blipFill>
          <a:blip r:embed="rId3"/>
          <a:stretch>
            <a:fillRect/>
          </a:stretch>
        </p:blipFill>
        <p:spPr>
          <a:xfrm>
            <a:off x="855447" y="1566954"/>
            <a:ext cx="7775641" cy="5246422"/>
          </a:xfrm>
          <a:prstGeom prst="rect">
            <a:avLst/>
          </a:prstGeom>
        </p:spPr>
      </p:pic>
    </p:spTree>
    <p:extLst>
      <p:ext uri="{BB962C8B-B14F-4D97-AF65-F5344CB8AC3E}">
        <p14:creationId xmlns:p14="http://schemas.microsoft.com/office/powerpoint/2010/main" val="283800592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8"/>
</p:tagLst>
</file>

<file path=ppt/theme/theme1.xml><?xml version="1.0" encoding="utf-8"?>
<a:theme xmlns:a="http://schemas.openxmlformats.org/drawingml/2006/main" name="117TGp_report_diagram_v2">
  <a:themeElements>
    <a:clrScheme name="sample 1">
      <a:dk1>
        <a:srgbClr val="000000"/>
      </a:dk1>
      <a:lt1>
        <a:srgbClr val="FFFFFF"/>
      </a:lt1>
      <a:dk2>
        <a:srgbClr val="000798"/>
      </a:dk2>
      <a:lt2>
        <a:srgbClr val="B2B2B2"/>
      </a:lt2>
      <a:accent1>
        <a:srgbClr val="1B33E7"/>
      </a:accent1>
      <a:accent2>
        <a:srgbClr val="6699FF"/>
      </a:accent2>
      <a:accent3>
        <a:srgbClr val="FFFFFF"/>
      </a:accent3>
      <a:accent4>
        <a:srgbClr val="000000"/>
      </a:accent4>
      <a:accent5>
        <a:srgbClr val="ABADF1"/>
      </a:accent5>
      <a:accent6>
        <a:srgbClr val="5C8AE7"/>
      </a:accent6>
      <a:hlink>
        <a:srgbClr val="99CCFF"/>
      </a:hlink>
      <a:folHlink>
        <a:srgbClr val="3366CC"/>
      </a:folHlink>
    </a:clrScheme>
    <a:fontScheme name="sample">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9050" cap="flat" cmpd="sng" algn="ctr">
          <a:solidFill>
            <a:schemeClr val="tx1"/>
          </a:solidFill>
          <a:prstDash val="solid"/>
          <a:round/>
          <a:headEnd type="none" w="med" len="med"/>
          <a:tailEnd type="none" w="med" len="med"/>
        </a:ln>
        <a:effectLst/>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sz="1050" b="0" i="0" u="none" strike="noStrike" cap="none" normalizeH="0" baseline="0" dirty="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sample 1">
        <a:dk1>
          <a:srgbClr val="000000"/>
        </a:dk1>
        <a:lt1>
          <a:srgbClr val="FFFFFF"/>
        </a:lt1>
        <a:dk2>
          <a:srgbClr val="000798"/>
        </a:dk2>
        <a:lt2>
          <a:srgbClr val="B2B2B2"/>
        </a:lt2>
        <a:accent1>
          <a:srgbClr val="1B33E7"/>
        </a:accent1>
        <a:accent2>
          <a:srgbClr val="6699FF"/>
        </a:accent2>
        <a:accent3>
          <a:srgbClr val="FFFFFF"/>
        </a:accent3>
        <a:accent4>
          <a:srgbClr val="000000"/>
        </a:accent4>
        <a:accent5>
          <a:srgbClr val="ABADF1"/>
        </a:accent5>
        <a:accent6>
          <a:srgbClr val="5C8AE7"/>
        </a:accent6>
        <a:hlink>
          <a:srgbClr val="99CCFF"/>
        </a:hlink>
        <a:folHlink>
          <a:srgbClr val="3366CC"/>
        </a:folHlink>
      </a:clrScheme>
      <a:clrMap bg1="lt1" tx1="dk1" bg2="lt2" tx2="dk2" accent1="accent1" accent2="accent2" accent3="accent3" accent4="accent4" accent5="accent5" accent6="accent6" hlink="hlink" folHlink="folHlink"/>
    </a:extraClrScheme>
    <a:extraClrScheme>
      <a:clrScheme name="sample 2">
        <a:dk1>
          <a:srgbClr val="000000"/>
        </a:dk1>
        <a:lt1>
          <a:srgbClr val="FFFFFF"/>
        </a:lt1>
        <a:dk2>
          <a:srgbClr val="094332"/>
        </a:dk2>
        <a:lt2>
          <a:srgbClr val="B2B2B2"/>
        </a:lt2>
        <a:accent1>
          <a:srgbClr val="0D6531"/>
        </a:accent1>
        <a:accent2>
          <a:srgbClr val="39AF6E"/>
        </a:accent2>
        <a:accent3>
          <a:srgbClr val="FFFFFF"/>
        </a:accent3>
        <a:accent4>
          <a:srgbClr val="000000"/>
        </a:accent4>
        <a:accent5>
          <a:srgbClr val="AAB8AD"/>
        </a:accent5>
        <a:accent6>
          <a:srgbClr val="339E63"/>
        </a:accent6>
        <a:hlink>
          <a:srgbClr val="93E1A0"/>
        </a:hlink>
        <a:folHlink>
          <a:srgbClr val="1D834B"/>
        </a:folHlink>
      </a:clrScheme>
      <a:clrMap bg1="lt1" tx1="dk1" bg2="lt2" tx2="dk2" accent1="accent1" accent2="accent2" accent3="accent3" accent4="accent4" accent5="accent5" accent6="accent6" hlink="hlink" folHlink="folHlink"/>
    </a:extraClrScheme>
    <a:extraClrScheme>
      <a:clrScheme name="sample 3">
        <a:dk1>
          <a:srgbClr val="000000"/>
        </a:dk1>
        <a:lt1>
          <a:srgbClr val="FFFFFF"/>
        </a:lt1>
        <a:dk2>
          <a:srgbClr val="275CA3"/>
        </a:dk2>
        <a:lt2>
          <a:srgbClr val="C0C0C0"/>
        </a:lt2>
        <a:accent1>
          <a:srgbClr val="529EBC"/>
        </a:accent1>
        <a:accent2>
          <a:srgbClr val="55BEE3"/>
        </a:accent2>
        <a:accent3>
          <a:srgbClr val="FFFFFF"/>
        </a:accent3>
        <a:accent4>
          <a:srgbClr val="000000"/>
        </a:accent4>
        <a:accent5>
          <a:srgbClr val="B3CCDA"/>
        </a:accent5>
        <a:accent6>
          <a:srgbClr val="4CACCE"/>
        </a:accent6>
        <a:hlink>
          <a:srgbClr val="9FD4F1"/>
        </a:hlink>
        <a:folHlink>
          <a:srgbClr val="0099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00.xml.rels><?xml version="1.0" encoding="UTF-8" standalone="yes"?>
<Relationships xmlns="http://schemas.openxmlformats.org/package/2006/relationships"><Relationship Id="rId1" Type="http://schemas.openxmlformats.org/officeDocument/2006/relationships/customXmlProps" Target="itemProps100.xml"/></Relationships>
</file>

<file path=customXml/_rels/item101.xml.rels><?xml version="1.0" encoding="UTF-8" standalone="yes"?>
<Relationships xmlns="http://schemas.openxmlformats.org/package/2006/relationships"><Relationship Id="rId1" Type="http://schemas.openxmlformats.org/officeDocument/2006/relationships/customXmlProps" Target="itemProps101.xml"/></Relationships>
</file>

<file path=customXml/_rels/item102.xml.rels><?xml version="1.0" encoding="UTF-8" standalone="yes"?>
<Relationships xmlns="http://schemas.openxmlformats.org/package/2006/relationships"><Relationship Id="rId1" Type="http://schemas.openxmlformats.org/officeDocument/2006/relationships/customXmlProps" Target="itemProps102.xml"/></Relationships>
</file>

<file path=customXml/_rels/item103.xml.rels><?xml version="1.0" encoding="UTF-8" standalone="yes"?>
<Relationships xmlns="http://schemas.openxmlformats.org/package/2006/relationships"><Relationship Id="rId1" Type="http://schemas.openxmlformats.org/officeDocument/2006/relationships/customXmlProps" Target="itemProps103.xml"/></Relationships>
</file>

<file path=customXml/_rels/item104.xml.rels><?xml version="1.0" encoding="UTF-8" standalone="yes"?>
<Relationships xmlns="http://schemas.openxmlformats.org/package/2006/relationships"><Relationship Id="rId1" Type="http://schemas.openxmlformats.org/officeDocument/2006/relationships/customXmlProps" Target="itemProps104.xml"/></Relationships>
</file>

<file path=customXml/_rels/item105.xml.rels><?xml version="1.0" encoding="UTF-8" standalone="yes"?>
<Relationships xmlns="http://schemas.openxmlformats.org/package/2006/relationships"><Relationship Id="rId1" Type="http://schemas.openxmlformats.org/officeDocument/2006/relationships/customXmlProps" Target="itemProps105.xml"/></Relationships>
</file>

<file path=customXml/_rels/item106.xml.rels><?xml version="1.0" encoding="UTF-8" standalone="yes"?>
<Relationships xmlns="http://schemas.openxmlformats.org/package/2006/relationships"><Relationship Id="rId1" Type="http://schemas.openxmlformats.org/officeDocument/2006/relationships/customXmlProps" Target="itemProps106.xml"/></Relationships>
</file>

<file path=customXml/_rels/item107.xml.rels><?xml version="1.0" encoding="UTF-8" standalone="yes"?>
<Relationships xmlns="http://schemas.openxmlformats.org/package/2006/relationships"><Relationship Id="rId1" Type="http://schemas.openxmlformats.org/officeDocument/2006/relationships/customXmlProps" Target="itemProps107.xml"/></Relationships>
</file>

<file path=customXml/_rels/item108.xml.rels><?xml version="1.0" encoding="UTF-8" standalone="yes"?>
<Relationships xmlns="http://schemas.openxmlformats.org/package/2006/relationships"><Relationship Id="rId1" Type="http://schemas.openxmlformats.org/officeDocument/2006/relationships/customXmlProps" Target="itemProps108.xml"/></Relationships>
</file>

<file path=customXml/_rels/item109.xml.rels><?xml version="1.0" encoding="UTF-8" standalone="yes"?>
<Relationships xmlns="http://schemas.openxmlformats.org/package/2006/relationships"><Relationship Id="rId1" Type="http://schemas.openxmlformats.org/officeDocument/2006/relationships/customXmlProps" Target="itemProps109.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10.xml.rels><?xml version="1.0" encoding="UTF-8" standalone="yes"?>
<Relationships xmlns="http://schemas.openxmlformats.org/package/2006/relationships"><Relationship Id="rId1" Type="http://schemas.openxmlformats.org/officeDocument/2006/relationships/customXmlProps" Target="itemProps110.xml"/></Relationships>
</file>

<file path=customXml/_rels/item111.xml.rels><?xml version="1.0" encoding="UTF-8" standalone="yes"?>
<Relationships xmlns="http://schemas.openxmlformats.org/package/2006/relationships"><Relationship Id="rId1" Type="http://schemas.openxmlformats.org/officeDocument/2006/relationships/customXmlProps" Target="itemProps111.xml"/></Relationships>
</file>

<file path=customXml/_rels/item112.xml.rels><?xml version="1.0" encoding="UTF-8" standalone="yes"?>
<Relationships xmlns="http://schemas.openxmlformats.org/package/2006/relationships"><Relationship Id="rId1" Type="http://schemas.openxmlformats.org/officeDocument/2006/relationships/customXmlProps" Target="itemProps112.xml"/></Relationships>
</file>

<file path=customXml/_rels/item113.xml.rels><?xml version="1.0" encoding="UTF-8" standalone="yes"?>
<Relationships xmlns="http://schemas.openxmlformats.org/package/2006/relationships"><Relationship Id="rId1" Type="http://schemas.openxmlformats.org/officeDocument/2006/relationships/customXmlProps" Target="itemProps113.xml"/></Relationships>
</file>

<file path=customXml/_rels/item114.xml.rels><?xml version="1.0" encoding="UTF-8" standalone="yes"?>
<Relationships xmlns="http://schemas.openxmlformats.org/package/2006/relationships"><Relationship Id="rId1" Type="http://schemas.openxmlformats.org/officeDocument/2006/relationships/customXmlProps" Target="itemProps114.xml"/></Relationships>
</file>

<file path=customXml/_rels/item115.xml.rels><?xml version="1.0" encoding="UTF-8" standalone="yes"?>
<Relationships xmlns="http://schemas.openxmlformats.org/package/2006/relationships"><Relationship Id="rId1" Type="http://schemas.openxmlformats.org/officeDocument/2006/relationships/customXmlProps" Target="itemProps115.xml"/></Relationships>
</file>

<file path=customXml/_rels/item116.xml.rels><?xml version="1.0" encoding="UTF-8" standalone="yes"?>
<Relationships xmlns="http://schemas.openxmlformats.org/package/2006/relationships"><Relationship Id="rId1" Type="http://schemas.openxmlformats.org/officeDocument/2006/relationships/customXmlProps" Target="itemProps116.xml"/></Relationships>
</file>

<file path=customXml/_rels/item117.xml.rels><?xml version="1.0" encoding="UTF-8" standalone="yes"?>
<Relationships xmlns="http://schemas.openxmlformats.org/package/2006/relationships"><Relationship Id="rId1" Type="http://schemas.openxmlformats.org/officeDocument/2006/relationships/customXmlProps" Target="itemProps117.xml"/></Relationships>
</file>

<file path=customXml/_rels/item118.xml.rels><?xml version="1.0" encoding="UTF-8" standalone="yes"?>
<Relationships xmlns="http://schemas.openxmlformats.org/package/2006/relationships"><Relationship Id="rId1" Type="http://schemas.openxmlformats.org/officeDocument/2006/relationships/customXmlProps" Target="itemProps118.xml"/></Relationships>
</file>

<file path=customXml/_rels/item119.xml.rels><?xml version="1.0" encoding="UTF-8" standalone="yes"?>
<Relationships xmlns="http://schemas.openxmlformats.org/package/2006/relationships"><Relationship Id="rId1" Type="http://schemas.openxmlformats.org/officeDocument/2006/relationships/customXmlProps" Target="itemProps119.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20.xml.rels><?xml version="1.0" encoding="UTF-8" standalone="yes"?>
<Relationships xmlns="http://schemas.openxmlformats.org/package/2006/relationships"><Relationship Id="rId1" Type="http://schemas.openxmlformats.org/officeDocument/2006/relationships/customXmlProps" Target="itemProps120.xml"/></Relationships>
</file>

<file path=customXml/_rels/item121.xml.rels><?xml version="1.0" encoding="UTF-8" standalone="yes"?>
<Relationships xmlns="http://schemas.openxmlformats.org/package/2006/relationships"><Relationship Id="rId1" Type="http://schemas.openxmlformats.org/officeDocument/2006/relationships/customXmlProps" Target="itemProps121.xml"/></Relationships>
</file>

<file path=customXml/_rels/item122.xml.rels><?xml version="1.0" encoding="UTF-8" standalone="yes"?>
<Relationships xmlns="http://schemas.openxmlformats.org/package/2006/relationships"><Relationship Id="rId1" Type="http://schemas.openxmlformats.org/officeDocument/2006/relationships/customXmlProps" Target="itemProps122.xml"/></Relationships>
</file>

<file path=customXml/_rels/item123.xml.rels><?xml version="1.0" encoding="UTF-8" standalone="yes"?>
<Relationships xmlns="http://schemas.openxmlformats.org/package/2006/relationships"><Relationship Id="rId1" Type="http://schemas.openxmlformats.org/officeDocument/2006/relationships/customXmlProps" Target="itemProps123.xml"/></Relationships>
</file>

<file path=customXml/_rels/item124.xml.rels><?xml version="1.0" encoding="UTF-8" standalone="yes"?>
<Relationships xmlns="http://schemas.openxmlformats.org/package/2006/relationships"><Relationship Id="rId1" Type="http://schemas.openxmlformats.org/officeDocument/2006/relationships/customXmlProps" Target="itemProps124.xml"/></Relationships>
</file>

<file path=customXml/_rels/item125.xml.rels><?xml version="1.0" encoding="UTF-8" standalone="yes"?>
<Relationships xmlns="http://schemas.openxmlformats.org/package/2006/relationships"><Relationship Id="rId1" Type="http://schemas.openxmlformats.org/officeDocument/2006/relationships/customXmlProps" Target="itemProps125.xml"/></Relationships>
</file>

<file path=customXml/_rels/item126.xml.rels><?xml version="1.0" encoding="UTF-8" standalone="yes"?>
<Relationships xmlns="http://schemas.openxmlformats.org/package/2006/relationships"><Relationship Id="rId1" Type="http://schemas.openxmlformats.org/officeDocument/2006/relationships/customXmlProps" Target="itemProps126.xml"/></Relationships>
</file>

<file path=customXml/_rels/item127.xml.rels><?xml version="1.0" encoding="UTF-8" standalone="yes"?>
<Relationships xmlns="http://schemas.openxmlformats.org/package/2006/relationships"><Relationship Id="rId1" Type="http://schemas.openxmlformats.org/officeDocument/2006/relationships/customXmlProps" Target="itemProps127.xml"/></Relationships>
</file>

<file path=customXml/_rels/item128.xml.rels><?xml version="1.0" encoding="UTF-8" standalone="yes"?>
<Relationships xmlns="http://schemas.openxmlformats.org/package/2006/relationships"><Relationship Id="rId1" Type="http://schemas.openxmlformats.org/officeDocument/2006/relationships/customXmlProps" Target="itemProps128.xml"/></Relationships>
</file>

<file path=customXml/_rels/item129.xml.rels><?xml version="1.0" encoding="UTF-8" standalone="yes"?>
<Relationships xmlns="http://schemas.openxmlformats.org/package/2006/relationships"><Relationship Id="rId1" Type="http://schemas.openxmlformats.org/officeDocument/2006/relationships/customXmlProps" Target="itemProps129.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30.xml.rels><?xml version="1.0" encoding="UTF-8" standalone="yes"?>
<Relationships xmlns="http://schemas.openxmlformats.org/package/2006/relationships"><Relationship Id="rId1" Type="http://schemas.openxmlformats.org/officeDocument/2006/relationships/customXmlProps" Target="itemProps130.xml"/></Relationships>
</file>

<file path=customXml/_rels/item131.xml.rels><?xml version="1.0" encoding="UTF-8" standalone="yes"?>
<Relationships xmlns="http://schemas.openxmlformats.org/package/2006/relationships"><Relationship Id="rId1" Type="http://schemas.openxmlformats.org/officeDocument/2006/relationships/customXmlProps" Target="itemProps131.xml"/></Relationships>
</file>

<file path=customXml/_rels/item132.xml.rels><?xml version="1.0" encoding="UTF-8" standalone="yes"?>
<Relationships xmlns="http://schemas.openxmlformats.org/package/2006/relationships"><Relationship Id="rId1" Type="http://schemas.openxmlformats.org/officeDocument/2006/relationships/customXmlProps" Target="itemProps132.xml"/></Relationships>
</file>

<file path=customXml/_rels/item133.xml.rels><?xml version="1.0" encoding="UTF-8" standalone="yes"?>
<Relationships xmlns="http://schemas.openxmlformats.org/package/2006/relationships"><Relationship Id="rId1" Type="http://schemas.openxmlformats.org/officeDocument/2006/relationships/customXmlProps" Target="itemProps133.xml"/></Relationships>
</file>

<file path=customXml/_rels/item134.xml.rels><?xml version="1.0" encoding="UTF-8" standalone="yes"?>
<Relationships xmlns="http://schemas.openxmlformats.org/package/2006/relationships"><Relationship Id="rId1" Type="http://schemas.openxmlformats.org/officeDocument/2006/relationships/customXmlProps" Target="itemProps134.xml"/></Relationships>
</file>

<file path=customXml/_rels/item135.xml.rels><?xml version="1.0" encoding="UTF-8" standalone="yes"?>
<Relationships xmlns="http://schemas.openxmlformats.org/package/2006/relationships"><Relationship Id="rId1" Type="http://schemas.openxmlformats.org/officeDocument/2006/relationships/customXmlProps" Target="itemProps135.xml"/></Relationships>
</file>

<file path=customXml/_rels/item136.xml.rels><?xml version="1.0" encoding="UTF-8" standalone="yes"?>
<Relationships xmlns="http://schemas.openxmlformats.org/package/2006/relationships"><Relationship Id="rId1" Type="http://schemas.openxmlformats.org/officeDocument/2006/relationships/customXmlProps" Target="itemProps136.xml"/></Relationships>
</file>

<file path=customXml/_rels/item137.xml.rels><?xml version="1.0" encoding="UTF-8" standalone="yes"?>
<Relationships xmlns="http://schemas.openxmlformats.org/package/2006/relationships"><Relationship Id="rId1" Type="http://schemas.openxmlformats.org/officeDocument/2006/relationships/customXmlProps" Target="itemProps137.xml"/></Relationships>
</file>

<file path=customXml/_rels/item138.xml.rels><?xml version="1.0" encoding="UTF-8" standalone="yes"?>
<Relationships xmlns="http://schemas.openxmlformats.org/package/2006/relationships"><Relationship Id="rId1" Type="http://schemas.openxmlformats.org/officeDocument/2006/relationships/customXmlProps" Target="itemProps138.xml"/></Relationships>
</file>

<file path=customXml/_rels/item139.xml.rels><?xml version="1.0" encoding="UTF-8" standalone="yes"?>
<Relationships xmlns="http://schemas.openxmlformats.org/package/2006/relationships"><Relationship Id="rId1" Type="http://schemas.openxmlformats.org/officeDocument/2006/relationships/customXmlProps" Target="itemProps139.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40.xml.rels><?xml version="1.0" encoding="UTF-8" standalone="yes"?>
<Relationships xmlns="http://schemas.openxmlformats.org/package/2006/relationships"><Relationship Id="rId1" Type="http://schemas.openxmlformats.org/officeDocument/2006/relationships/customXmlProps" Target="itemProps140.xml"/></Relationships>
</file>

<file path=customXml/_rels/item141.xml.rels><?xml version="1.0" encoding="UTF-8" standalone="yes"?>
<Relationships xmlns="http://schemas.openxmlformats.org/package/2006/relationships"><Relationship Id="rId1" Type="http://schemas.openxmlformats.org/officeDocument/2006/relationships/customXmlProps" Target="itemProps141.xml"/></Relationships>
</file>

<file path=customXml/_rels/item142.xml.rels><?xml version="1.0" encoding="UTF-8" standalone="yes"?>
<Relationships xmlns="http://schemas.openxmlformats.org/package/2006/relationships"><Relationship Id="rId1" Type="http://schemas.openxmlformats.org/officeDocument/2006/relationships/customXmlProps" Target="itemProps142.xml"/></Relationships>
</file>

<file path=customXml/_rels/item143.xml.rels><?xml version="1.0" encoding="UTF-8" standalone="yes"?>
<Relationships xmlns="http://schemas.openxmlformats.org/package/2006/relationships"><Relationship Id="rId1" Type="http://schemas.openxmlformats.org/officeDocument/2006/relationships/customXmlProps" Target="itemProps143.xml"/></Relationships>
</file>

<file path=customXml/_rels/item144.xml.rels><?xml version="1.0" encoding="UTF-8" standalone="yes"?>
<Relationships xmlns="http://schemas.openxmlformats.org/package/2006/relationships"><Relationship Id="rId1" Type="http://schemas.openxmlformats.org/officeDocument/2006/relationships/customXmlProps" Target="itemProps144.xml"/></Relationships>
</file>

<file path=customXml/_rels/item145.xml.rels><?xml version="1.0" encoding="UTF-8" standalone="yes"?>
<Relationships xmlns="http://schemas.openxmlformats.org/package/2006/relationships"><Relationship Id="rId1" Type="http://schemas.openxmlformats.org/officeDocument/2006/relationships/customXmlProps" Target="itemProps145.xml"/></Relationships>
</file>

<file path=customXml/_rels/item146.xml.rels><?xml version="1.0" encoding="UTF-8" standalone="yes"?>
<Relationships xmlns="http://schemas.openxmlformats.org/package/2006/relationships"><Relationship Id="rId1" Type="http://schemas.openxmlformats.org/officeDocument/2006/relationships/customXmlProps" Target="itemProps146.xml"/></Relationships>
</file>

<file path=customXml/_rels/item147.xml.rels><?xml version="1.0" encoding="UTF-8" standalone="yes"?>
<Relationships xmlns="http://schemas.openxmlformats.org/package/2006/relationships"><Relationship Id="rId1" Type="http://schemas.openxmlformats.org/officeDocument/2006/relationships/customXmlProps" Target="itemProps147.xml"/></Relationships>
</file>

<file path=customXml/_rels/item148.xml.rels><?xml version="1.0" encoding="UTF-8" standalone="yes"?>
<Relationships xmlns="http://schemas.openxmlformats.org/package/2006/relationships"><Relationship Id="rId1" Type="http://schemas.openxmlformats.org/officeDocument/2006/relationships/customXmlProps" Target="itemProps148.xml"/></Relationships>
</file>

<file path=customXml/_rels/item149.xml.rels><?xml version="1.0" encoding="UTF-8" standalone="yes"?>
<Relationships xmlns="http://schemas.openxmlformats.org/package/2006/relationships"><Relationship Id="rId1" Type="http://schemas.openxmlformats.org/officeDocument/2006/relationships/customXmlProps" Target="itemProps149.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50.xml.rels><?xml version="1.0" encoding="UTF-8" standalone="yes"?>
<Relationships xmlns="http://schemas.openxmlformats.org/package/2006/relationships"><Relationship Id="rId1" Type="http://schemas.openxmlformats.org/officeDocument/2006/relationships/customXmlProps" Target="itemProps150.xml"/></Relationships>
</file>

<file path=customXml/_rels/item151.xml.rels><?xml version="1.0" encoding="UTF-8" standalone="yes"?>
<Relationships xmlns="http://schemas.openxmlformats.org/package/2006/relationships"><Relationship Id="rId1" Type="http://schemas.openxmlformats.org/officeDocument/2006/relationships/customXmlProps" Target="itemProps151.xml"/></Relationships>
</file>

<file path=customXml/_rels/item152.xml.rels><?xml version="1.0" encoding="UTF-8" standalone="yes"?>
<Relationships xmlns="http://schemas.openxmlformats.org/package/2006/relationships"><Relationship Id="rId1" Type="http://schemas.openxmlformats.org/officeDocument/2006/relationships/customXmlProps" Target="itemProps152.xml"/></Relationships>
</file>

<file path=customXml/_rels/item153.xml.rels><?xml version="1.0" encoding="UTF-8" standalone="yes"?>
<Relationships xmlns="http://schemas.openxmlformats.org/package/2006/relationships"><Relationship Id="rId1" Type="http://schemas.openxmlformats.org/officeDocument/2006/relationships/customXmlProps" Target="itemProps153.xml"/></Relationships>
</file>

<file path=customXml/_rels/item154.xml.rels><?xml version="1.0" encoding="UTF-8" standalone="yes"?>
<Relationships xmlns="http://schemas.openxmlformats.org/package/2006/relationships"><Relationship Id="rId1" Type="http://schemas.openxmlformats.org/officeDocument/2006/relationships/customXmlProps" Target="itemProps154.xml"/></Relationships>
</file>

<file path=customXml/_rels/item155.xml.rels><?xml version="1.0" encoding="UTF-8" standalone="yes"?>
<Relationships xmlns="http://schemas.openxmlformats.org/package/2006/relationships"><Relationship Id="rId1" Type="http://schemas.openxmlformats.org/officeDocument/2006/relationships/customXmlProps" Target="itemProps155.xml"/></Relationships>
</file>

<file path=customXml/_rels/item156.xml.rels><?xml version="1.0" encoding="UTF-8" standalone="yes"?>
<Relationships xmlns="http://schemas.openxmlformats.org/package/2006/relationships"><Relationship Id="rId1" Type="http://schemas.openxmlformats.org/officeDocument/2006/relationships/customXmlProps" Target="itemProps156.xml"/></Relationships>
</file>

<file path=customXml/_rels/item157.xml.rels><?xml version="1.0" encoding="UTF-8" standalone="yes"?>
<Relationships xmlns="http://schemas.openxmlformats.org/package/2006/relationships"><Relationship Id="rId1" Type="http://schemas.openxmlformats.org/officeDocument/2006/relationships/customXmlProps" Target="itemProps157.xml"/></Relationships>
</file>

<file path=customXml/_rels/item158.xml.rels><?xml version="1.0" encoding="UTF-8" standalone="yes"?>
<Relationships xmlns="http://schemas.openxmlformats.org/package/2006/relationships"><Relationship Id="rId1" Type="http://schemas.openxmlformats.org/officeDocument/2006/relationships/customXmlProps" Target="itemProps158.xml"/></Relationships>
</file>

<file path=customXml/_rels/item159.xml.rels><?xml version="1.0" encoding="UTF-8" standalone="yes"?>
<Relationships xmlns="http://schemas.openxmlformats.org/package/2006/relationships"><Relationship Id="rId1" Type="http://schemas.openxmlformats.org/officeDocument/2006/relationships/customXmlProps" Target="itemProps159.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60.xml.rels><?xml version="1.0" encoding="UTF-8" standalone="yes"?>
<Relationships xmlns="http://schemas.openxmlformats.org/package/2006/relationships"><Relationship Id="rId1" Type="http://schemas.openxmlformats.org/officeDocument/2006/relationships/customXmlProps" Target="itemProps160.xml"/></Relationships>
</file>

<file path=customXml/_rels/item161.xml.rels><?xml version="1.0" encoding="UTF-8" standalone="yes"?>
<Relationships xmlns="http://schemas.openxmlformats.org/package/2006/relationships"><Relationship Id="rId1" Type="http://schemas.openxmlformats.org/officeDocument/2006/relationships/customXmlProps" Target="itemProps161.xml"/></Relationships>
</file>

<file path=customXml/_rels/item162.xml.rels><?xml version="1.0" encoding="UTF-8" standalone="yes"?>
<Relationships xmlns="http://schemas.openxmlformats.org/package/2006/relationships"><Relationship Id="rId1" Type="http://schemas.openxmlformats.org/officeDocument/2006/relationships/customXmlProps" Target="itemProps162.xml"/></Relationships>
</file>

<file path=customXml/_rels/item163.xml.rels><?xml version="1.0" encoding="UTF-8" standalone="yes"?>
<Relationships xmlns="http://schemas.openxmlformats.org/package/2006/relationships"><Relationship Id="rId1" Type="http://schemas.openxmlformats.org/officeDocument/2006/relationships/customXmlProps" Target="itemProps163.xml"/></Relationships>
</file>

<file path=customXml/_rels/item164.xml.rels><?xml version="1.0" encoding="UTF-8" standalone="yes"?>
<Relationships xmlns="http://schemas.openxmlformats.org/package/2006/relationships"><Relationship Id="rId1" Type="http://schemas.openxmlformats.org/officeDocument/2006/relationships/customXmlProps" Target="itemProps164.xml"/></Relationships>
</file>

<file path=customXml/_rels/item165.xml.rels><?xml version="1.0" encoding="UTF-8" standalone="yes"?>
<Relationships xmlns="http://schemas.openxmlformats.org/package/2006/relationships"><Relationship Id="rId1" Type="http://schemas.openxmlformats.org/officeDocument/2006/relationships/customXmlProps" Target="itemProps165.xml"/></Relationships>
</file>

<file path=customXml/_rels/item166.xml.rels><?xml version="1.0" encoding="UTF-8" standalone="yes"?>
<Relationships xmlns="http://schemas.openxmlformats.org/package/2006/relationships"><Relationship Id="rId1" Type="http://schemas.openxmlformats.org/officeDocument/2006/relationships/customXmlProps" Target="itemProps166.xml"/></Relationships>
</file>

<file path=customXml/_rels/item167.xml.rels><?xml version="1.0" encoding="UTF-8" standalone="yes"?>
<Relationships xmlns="http://schemas.openxmlformats.org/package/2006/relationships"><Relationship Id="rId1" Type="http://schemas.openxmlformats.org/officeDocument/2006/relationships/customXmlProps" Target="itemProps167.xml"/></Relationships>
</file>

<file path=customXml/_rels/item168.xml.rels><?xml version="1.0" encoding="UTF-8" standalone="yes"?>
<Relationships xmlns="http://schemas.openxmlformats.org/package/2006/relationships"><Relationship Id="rId1" Type="http://schemas.openxmlformats.org/officeDocument/2006/relationships/customXmlProps" Target="itemProps168.xml"/></Relationships>
</file>

<file path=customXml/_rels/item169.xml.rels><?xml version="1.0" encoding="UTF-8" standalone="yes"?>
<Relationships xmlns="http://schemas.openxmlformats.org/package/2006/relationships"><Relationship Id="rId1" Type="http://schemas.openxmlformats.org/officeDocument/2006/relationships/customXmlProps" Target="itemProps169.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70.xml.rels><?xml version="1.0" encoding="UTF-8" standalone="yes"?>
<Relationships xmlns="http://schemas.openxmlformats.org/package/2006/relationships"><Relationship Id="rId1" Type="http://schemas.openxmlformats.org/officeDocument/2006/relationships/customXmlProps" Target="itemProps170.xml"/></Relationships>
</file>

<file path=customXml/_rels/item171.xml.rels><?xml version="1.0" encoding="UTF-8" standalone="yes"?>
<Relationships xmlns="http://schemas.openxmlformats.org/package/2006/relationships"><Relationship Id="rId1" Type="http://schemas.openxmlformats.org/officeDocument/2006/relationships/customXmlProps" Target="itemProps171.xml"/></Relationships>
</file>

<file path=customXml/_rels/item172.xml.rels><?xml version="1.0" encoding="UTF-8" standalone="yes"?>
<Relationships xmlns="http://schemas.openxmlformats.org/package/2006/relationships"><Relationship Id="rId1" Type="http://schemas.openxmlformats.org/officeDocument/2006/relationships/customXmlProps" Target="itemProps172.xml"/></Relationships>
</file>

<file path=customXml/_rels/item173.xml.rels><?xml version="1.0" encoding="UTF-8" standalone="yes"?>
<Relationships xmlns="http://schemas.openxmlformats.org/package/2006/relationships"><Relationship Id="rId1" Type="http://schemas.openxmlformats.org/officeDocument/2006/relationships/customXmlProps" Target="itemProps173.xml"/></Relationships>
</file>

<file path=customXml/_rels/item174.xml.rels><?xml version="1.0" encoding="UTF-8" standalone="yes"?>
<Relationships xmlns="http://schemas.openxmlformats.org/package/2006/relationships"><Relationship Id="rId1" Type="http://schemas.openxmlformats.org/officeDocument/2006/relationships/customXmlProps" Target="itemProps174.xml"/></Relationships>
</file>

<file path=customXml/_rels/item175.xml.rels><?xml version="1.0" encoding="UTF-8" standalone="yes"?>
<Relationships xmlns="http://schemas.openxmlformats.org/package/2006/relationships"><Relationship Id="rId1" Type="http://schemas.openxmlformats.org/officeDocument/2006/relationships/customXmlProps" Target="itemProps175.xml"/></Relationships>
</file>

<file path=customXml/_rels/item176.xml.rels><?xml version="1.0" encoding="UTF-8" standalone="yes"?>
<Relationships xmlns="http://schemas.openxmlformats.org/package/2006/relationships"><Relationship Id="rId1" Type="http://schemas.openxmlformats.org/officeDocument/2006/relationships/customXmlProps" Target="itemProps176.xml"/></Relationships>
</file>

<file path=customXml/_rels/item177.xml.rels><?xml version="1.0" encoding="UTF-8" standalone="yes"?>
<Relationships xmlns="http://schemas.openxmlformats.org/package/2006/relationships"><Relationship Id="rId1" Type="http://schemas.openxmlformats.org/officeDocument/2006/relationships/customXmlProps" Target="itemProps177.xml"/></Relationships>
</file>

<file path=customXml/_rels/item178.xml.rels><?xml version="1.0" encoding="UTF-8" standalone="yes"?>
<Relationships xmlns="http://schemas.openxmlformats.org/package/2006/relationships"><Relationship Id="rId1" Type="http://schemas.openxmlformats.org/officeDocument/2006/relationships/customXmlProps" Target="itemProps178.xml"/></Relationships>
</file>

<file path=customXml/_rels/item179.xml.rels><?xml version="1.0" encoding="UTF-8" standalone="yes"?>
<Relationships xmlns="http://schemas.openxmlformats.org/package/2006/relationships"><Relationship Id="rId1" Type="http://schemas.openxmlformats.org/officeDocument/2006/relationships/customXmlProps" Target="itemProps179.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80.xml.rels><?xml version="1.0" encoding="UTF-8" standalone="yes"?>
<Relationships xmlns="http://schemas.openxmlformats.org/package/2006/relationships"><Relationship Id="rId1" Type="http://schemas.openxmlformats.org/officeDocument/2006/relationships/customXmlProps" Target="itemProps180.xml"/></Relationships>
</file>

<file path=customXml/_rels/item181.xml.rels><?xml version="1.0" encoding="UTF-8" standalone="yes"?>
<Relationships xmlns="http://schemas.openxmlformats.org/package/2006/relationships"><Relationship Id="rId1" Type="http://schemas.openxmlformats.org/officeDocument/2006/relationships/customXmlProps" Target="itemProps181.xml"/></Relationships>
</file>

<file path=customXml/_rels/item182.xml.rels><?xml version="1.0" encoding="UTF-8" standalone="yes"?>
<Relationships xmlns="http://schemas.openxmlformats.org/package/2006/relationships"><Relationship Id="rId1" Type="http://schemas.openxmlformats.org/officeDocument/2006/relationships/customXmlProps" Target="itemProps182.xml"/></Relationships>
</file>

<file path=customXml/_rels/item183.xml.rels><?xml version="1.0" encoding="UTF-8" standalone="yes"?>
<Relationships xmlns="http://schemas.openxmlformats.org/package/2006/relationships"><Relationship Id="rId1" Type="http://schemas.openxmlformats.org/officeDocument/2006/relationships/customXmlProps" Target="itemProps183.xml"/></Relationships>
</file>

<file path=customXml/_rels/item184.xml.rels><?xml version="1.0" encoding="UTF-8" standalone="yes"?>
<Relationships xmlns="http://schemas.openxmlformats.org/package/2006/relationships"><Relationship Id="rId1" Type="http://schemas.openxmlformats.org/officeDocument/2006/relationships/customXmlProps" Target="itemProps184.xml"/></Relationships>
</file>

<file path=customXml/_rels/item185.xml.rels><?xml version="1.0" encoding="UTF-8" standalone="yes"?>
<Relationships xmlns="http://schemas.openxmlformats.org/package/2006/relationships"><Relationship Id="rId1" Type="http://schemas.openxmlformats.org/officeDocument/2006/relationships/customXmlProps" Target="itemProps185.xml"/></Relationships>
</file>

<file path=customXml/_rels/item186.xml.rels><?xml version="1.0" encoding="UTF-8" standalone="yes"?>
<Relationships xmlns="http://schemas.openxmlformats.org/package/2006/relationships"><Relationship Id="rId1" Type="http://schemas.openxmlformats.org/officeDocument/2006/relationships/customXmlProps" Target="itemProps186.xml"/></Relationships>
</file>

<file path=customXml/_rels/item187.xml.rels><?xml version="1.0" encoding="UTF-8" standalone="yes"?>
<Relationships xmlns="http://schemas.openxmlformats.org/package/2006/relationships"><Relationship Id="rId1" Type="http://schemas.openxmlformats.org/officeDocument/2006/relationships/customXmlProps" Target="itemProps187.xml"/></Relationships>
</file>

<file path=customXml/_rels/item188.xml.rels><?xml version="1.0" encoding="UTF-8" standalone="yes"?>
<Relationships xmlns="http://schemas.openxmlformats.org/package/2006/relationships"><Relationship Id="rId1" Type="http://schemas.openxmlformats.org/officeDocument/2006/relationships/customXmlProps" Target="itemProps188.xml"/></Relationships>
</file>

<file path=customXml/_rels/item189.xml.rels><?xml version="1.0" encoding="UTF-8" standalone="yes"?>
<Relationships xmlns="http://schemas.openxmlformats.org/package/2006/relationships"><Relationship Id="rId1" Type="http://schemas.openxmlformats.org/officeDocument/2006/relationships/customXmlProps" Target="itemProps189.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190.xml.rels><?xml version="1.0" encoding="UTF-8" standalone="yes"?>
<Relationships xmlns="http://schemas.openxmlformats.org/package/2006/relationships"><Relationship Id="rId1" Type="http://schemas.openxmlformats.org/officeDocument/2006/relationships/customXmlProps" Target="itemProps190.xml"/></Relationships>
</file>

<file path=customXml/_rels/item191.xml.rels><?xml version="1.0" encoding="UTF-8" standalone="yes"?>
<Relationships xmlns="http://schemas.openxmlformats.org/package/2006/relationships"><Relationship Id="rId1" Type="http://schemas.openxmlformats.org/officeDocument/2006/relationships/customXmlProps" Target="itemProps191.xml"/></Relationships>
</file>

<file path=customXml/_rels/item192.xml.rels><?xml version="1.0" encoding="UTF-8" standalone="yes"?>
<Relationships xmlns="http://schemas.openxmlformats.org/package/2006/relationships"><Relationship Id="rId1" Type="http://schemas.openxmlformats.org/officeDocument/2006/relationships/customXmlProps" Target="itemProps192.xml"/></Relationships>
</file>

<file path=customXml/_rels/item193.xml.rels><?xml version="1.0" encoding="UTF-8" standalone="yes"?>
<Relationships xmlns="http://schemas.openxmlformats.org/package/2006/relationships"><Relationship Id="rId1" Type="http://schemas.openxmlformats.org/officeDocument/2006/relationships/customXmlProps" Target="itemProps193.xml"/></Relationships>
</file>

<file path=customXml/_rels/item194.xml.rels><?xml version="1.0" encoding="UTF-8" standalone="yes"?>
<Relationships xmlns="http://schemas.openxmlformats.org/package/2006/relationships"><Relationship Id="rId1" Type="http://schemas.openxmlformats.org/officeDocument/2006/relationships/customXmlProps" Target="itemProps194.xml"/></Relationships>
</file>

<file path=customXml/_rels/item195.xml.rels><?xml version="1.0" encoding="UTF-8" standalone="yes"?>
<Relationships xmlns="http://schemas.openxmlformats.org/package/2006/relationships"><Relationship Id="rId1" Type="http://schemas.openxmlformats.org/officeDocument/2006/relationships/customXmlProps" Target="itemProps195.xml"/></Relationships>
</file>

<file path=customXml/_rels/item196.xml.rels><?xml version="1.0" encoding="UTF-8" standalone="yes"?>
<Relationships xmlns="http://schemas.openxmlformats.org/package/2006/relationships"><Relationship Id="rId1" Type="http://schemas.openxmlformats.org/officeDocument/2006/relationships/customXmlProps" Target="itemProps196.xml"/></Relationships>
</file>

<file path=customXml/_rels/item197.xml.rels><?xml version="1.0" encoding="UTF-8" standalone="yes"?>
<Relationships xmlns="http://schemas.openxmlformats.org/package/2006/relationships"><Relationship Id="rId1" Type="http://schemas.openxmlformats.org/officeDocument/2006/relationships/customXmlProps" Target="itemProps197.xml"/></Relationships>
</file>

<file path=customXml/_rels/item198.xml.rels><?xml version="1.0" encoding="UTF-8" standalone="yes"?>
<Relationships xmlns="http://schemas.openxmlformats.org/package/2006/relationships"><Relationship Id="rId1" Type="http://schemas.openxmlformats.org/officeDocument/2006/relationships/customXmlProps" Target="itemProps198.xml"/></Relationships>
</file>

<file path=customXml/_rels/item199.xml.rels><?xml version="1.0" encoding="UTF-8" standalone="yes"?>
<Relationships xmlns="http://schemas.openxmlformats.org/package/2006/relationships"><Relationship Id="rId1" Type="http://schemas.openxmlformats.org/officeDocument/2006/relationships/customXmlProps" Target="itemProps19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00.xml.rels><?xml version="1.0" encoding="UTF-8" standalone="yes"?>
<Relationships xmlns="http://schemas.openxmlformats.org/package/2006/relationships"><Relationship Id="rId1" Type="http://schemas.openxmlformats.org/officeDocument/2006/relationships/customXmlProps" Target="itemProps200.xml"/></Relationships>
</file>

<file path=customXml/_rels/item201.xml.rels><?xml version="1.0" encoding="UTF-8" standalone="yes"?>
<Relationships xmlns="http://schemas.openxmlformats.org/package/2006/relationships"><Relationship Id="rId1" Type="http://schemas.openxmlformats.org/officeDocument/2006/relationships/customXmlProps" Target="itemProps201.xml"/></Relationships>
</file>

<file path=customXml/_rels/item202.xml.rels><?xml version="1.0" encoding="UTF-8" standalone="yes"?>
<Relationships xmlns="http://schemas.openxmlformats.org/package/2006/relationships"><Relationship Id="rId1" Type="http://schemas.openxmlformats.org/officeDocument/2006/relationships/customXmlProps" Target="itemProps202.xml"/></Relationships>
</file>

<file path=customXml/_rels/item203.xml.rels><?xml version="1.0" encoding="UTF-8" standalone="yes"?>
<Relationships xmlns="http://schemas.openxmlformats.org/package/2006/relationships"><Relationship Id="rId1" Type="http://schemas.openxmlformats.org/officeDocument/2006/relationships/customXmlProps" Target="itemProps203.xml"/></Relationships>
</file>

<file path=customXml/_rels/item204.xml.rels><?xml version="1.0" encoding="UTF-8" standalone="yes"?>
<Relationships xmlns="http://schemas.openxmlformats.org/package/2006/relationships"><Relationship Id="rId1" Type="http://schemas.openxmlformats.org/officeDocument/2006/relationships/customXmlProps" Target="itemProps204.xml"/></Relationships>
</file>

<file path=customXml/_rels/item205.xml.rels><?xml version="1.0" encoding="UTF-8" standalone="yes"?>
<Relationships xmlns="http://schemas.openxmlformats.org/package/2006/relationships"><Relationship Id="rId1" Type="http://schemas.openxmlformats.org/officeDocument/2006/relationships/customXmlProps" Target="itemProps205.xml"/></Relationships>
</file>

<file path=customXml/_rels/item206.xml.rels><?xml version="1.0" encoding="UTF-8" standalone="yes"?>
<Relationships xmlns="http://schemas.openxmlformats.org/package/2006/relationships"><Relationship Id="rId1" Type="http://schemas.openxmlformats.org/officeDocument/2006/relationships/customXmlProps" Target="itemProps206.xml"/></Relationships>
</file>

<file path=customXml/_rels/item207.xml.rels><?xml version="1.0" encoding="UTF-8" standalone="yes"?>
<Relationships xmlns="http://schemas.openxmlformats.org/package/2006/relationships"><Relationship Id="rId1" Type="http://schemas.openxmlformats.org/officeDocument/2006/relationships/customXmlProps" Target="itemProps207.xml"/></Relationships>
</file>

<file path=customXml/_rels/item208.xml.rels><?xml version="1.0" encoding="UTF-8" standalone="yes"?>
<Relationships xmlns="http://schemas.openxmlformats.org/package/2006/relationships"><Relationship Id="rId1" Type="http://schemas.openxmlformats.org/officeDocument/2006/relationships/customXmlProps" Target="itemProps208.xml"/></Relationships>
</file>

<file path=customXml/_rels/item209.xml.rels><?xml version="1.0" encoding="UTF-8" standalone="yes"?>
<Relationships xmlns="http://schemas.openxmlformats.org/package/2006/relationships"><Relationship Id="rId1" Type="http://schemas.openxmlformats.org/officeDocument/2006/relationships/customXmlProps" Target="itemProps209.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10.xml.rels><?xml version="1.0" encoding="UTF-8" standalone="yes"?>
<Relationships xmlns="http://schemas.openxmlformats.org/package/2006/relationships"><Relationship Id="rId1" Type="http://schemas.openxmlformats.org/officeDocument/2006/relationships/customXmlProps" Target="itemProps210.xml"/></Relationships>
</file>

<file path=customXml/_rels/item211.xml.rels><?xml version="1.0" encoding="UTF-8" standalone="yes"?>
<Relationships xmlns="http://schemas.openxmlformats.org/package/2006/relationships"><Relationship Id="rId1" Type="http://schemas.openxmlformats.org/officeDocument/2006/relationships/customXmlProps" Target="itemProps211.xml"/></Relationships>
</file>

<file path=customXml/_rels/item212.xml.rels><?xml version="1.0" encoding="UTF-8" standalone="yes"?>
<Relationships xmlns="http://schemas.openxmlformats.org/package/2006/relationships"><Relationship Id="rId1" Type="http://schemas.openxmlformats.org/officeDocument/2006/relationships/customXmlProps" Target="itemProps212.xml"/></Relationships>
</file>

<file path=customXml/_rels/item213.xml.rels><?xml version="1.0" encoding="UTF-8" standalone="yes"?>
<Relationships xmlns="http://schemas.openxmlformats.org/package/2006/relationships"><Relationship Id="rId1" Type="http://schemas.openxmlformats.org/officeDocument/2006/relationships/customXmlProps" Target="itemProps213.xml"/></Relationships>
</file>

<file path=customXml/_rels/item214.xml.rels><?xml version="1.0" encoding="UTF-8" standalone="yes"?>
<Relationships xmlns="http://schemas.openxmlformats.org/package/2006/relationships"><Relationship Id="rId1" Type="http://schemas.openxmlformats.org/officeDocument/2006/relationships/customXmlProps" Target="itemProps214.xml"/></Relationships>
</file>

<file path=customXml/_rels/item215.xml.rels><?xml version="1.0" encoding="UTF-8" standalone="yes"?>
<Relationships xmlns="http://schemas.openxmlformats.org/package/2006/relationships"><Relationship Id="rId1" Type="http://schemas.openxmlformats.org/officeDocument/2006/relationships/customXmlProps" Target="itemProps215.xml"/></Relationships>
</file>

<file path=customXml/_rels/item216.xml.rels><?xml version="1.0" encoding="UTF-8" standalone="yes"?>
<Relationships xmlns="http://schemas.openxmlformats.org/package/2006/relationships"><Relationship Id="rId1" Type="http://schemas.openxmlformats.org/officeDocument/2006/relationships/customXmlProps" Target="itemProps216.xml"/></Relationships>
</file>

<file path=customXml/_rels/item217.xml.rels><?xml version="1.0" encoding="UTF-8" standalone="yes"?>
<Relationships xmlns="http://schemas.openxmlformats.org/package/2006/relationships"><Relationship Id="rId1" Type="http://schemas.openxmlformats.org/officeDocument/2006/relationships/customXmlProps" Target="itemProps217.xml"/></Relationships>
</file>

<file path=customXml/_rels/item218.xml.rels><?xml version="1.0" encoding="UTF-8" standalone="yes"?>
<Relationships xmlns="http://schemas.openxmlformats.org/package/2006/relationships"><Relationship Id="rId1" Type="http://schemas.openxmlformats.org/officeDocument/2006/relationships/customXmlProps" Target="itemProps218.xml"/></Relationships>
</file>

<file path=customXml/_rels/item219.xml.rels><?xml version="1.0" encoding="UTF-8" standalone="yes"?>
<Relationships xmlns="http://schemas.openxmlformats.org/package/2006/relationships"><Relationship Id="rId1" Type="http://schemas.openxmlformats.org/officeDocument/2006/relationships/customXmlProps" Target="itemProps219.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20.xml.rels><?xml version="1.0" encoding="UTF-8" standalone="yes"?>
<Relationships xmlns="http://schemas.openxmlformats.org/package/2006/relationships"><Relationship Id="rId1" Type="http://schemas.openxmlformats.org/officeDocument/2006/relationships/customXmlProps" Target="itemProps220.xml"/></Relationships>
</file>

<file path=customXml/_rels/item221.xml.rels><?xml version="1.0" encoding="UTF-8" standalone="yes"?>
<Relationships xmlns="http://schemas.openxmlformats.org/package/2006/relationships"><Relationship Id="rId1" Type="http://schemas.openxmlformats.org/officeDocument/2006/relationships/customXmlProps" Target="itemProps221.xml"/></Relationships>
</file>

<file path=customXml/_rels/item222.xml.rels><?xml version="1.0" encoding="UTF-8" standalone="yes"?>
<Relationships xmlns="http://schemas.openxmlformats.org/package/2006/relationships"><Relationship Id="rId1" Type="http://schemas.openxmlformats.org/officeDocument/2006/relationships/customXmlProps" Target="itemProps222.xml"/></Relationships>
</file>

<file path=customXml/_rels/item223.xml.rels><?xml version="1.0" encoding="UTF-8" standalone="yes"?>
<Relationships xmlns="http://schemas.openxmlformats.org/package/2006/relationships"><Relationship Id="rId1" Type="http://schemas.openxmlformats.org/officeDocument/2006/relationships/customXmlProps" Target="itemProps223.xml"/></Relationships>
</file>

<file path=customXml/_rels/item224.xml.rels><?xml version="1.0" encoding="UTF-8" standalone="yes"?>
<Relationships xmlns="http://schemas.openxmlformats.org/package/2006/relationships"><Relationship Id="rId1" Type="http://schemas.openxmlformats.org/officeDocument/2006/relationships/customXmlProps" Target="itemProps224.xml"/></Relationships>
</file>

<file path=customXml/_rels/item225.xml.rels><?xml version="1.0" encoding="UTF-8" standalone="yes"?>
<Relationships xmlns="http://schemas.openxmlformats.org/package/2006/relationships"><Relationship Id="rId1" Type="http://schemas.openxmlformats.org/officeDocument/2006/relationships/customXmlProps" Target="itemProps225.xml"/></Relationships>
</file>

<file path=customXml/_rels/item226.xml.rels><?xml version="1.0" encoding="UTF-8" standalone="yes"?>
<Relationships xmlns="http://schemas.openxmlformats.org/package/2006/relationships"><Relationship Id="rId1" Type="http://schemas.openxmlformats.org/officeDocument/2006/relationships/customXmlProps" Target="itemProps226.xml"/></Relationships>
</file>

<file path=customXml/_rels/item227.xml.rels><?xml version="1.0" encoding="UTF-8" standalone="yes"?>
<Relationships xmlns="http://schemas.openxmlformats.org/package/2006/relationships"><Relationship Id="rId1" Type="http://schemas.openxmlformats.org/officeDocument/2006/relationships/customXmlProps" Target="itemProps227.xml"/></Relationships>
</file>

<file path=customXml/_rels/item228.xml.rels><?xml version="1.0" encoding="UTF-8" standalone="yes"?>
<Relationships xmlns="http://schemas.openxmlformats.org/package/2006/relationships"><Relationship Id="rId1" Type="http://schemas.openxmlformats.org/officeDocument/2006/relationships/customXmlProps" Target="itemProps228.xml"/></Relationships>
</file>

<file path=customXml/_rels/item229.xml.rels><?xml version="1.0" encoding="UTF-8" standalone="yes"?>
<Relationships xmlns="http://schemas.openxmlformats.org/package/2006/relationships"><Relationship Id="rId1" Type="http://schemas.openxmlformats.org/officeDocument/2006/relationships/customXmlProps" Target="itemProps229.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30.xml.rels><?xml version="1.0" encoding="UTF-8" standalone="yes"?>
<Relationships xmlns="http://schemas.openxmlformats.org/package/2006/relationships"><Relationship Id="rId1" Type="http://schemas.openxmlformats.org/officeDocument/2006/relationships/customXmlProps" Target="itemProps230.xml"/></Relationships>
</file>

<file path=customXml/_rels/item231.xml.rels><?xml version="1.0" encoding="UTF-8" standalone="yes"?>
<Relationships xmlns="http://schemas.openxmlformats.org/package/2006/relationships"><Relationship Id="rId1" Type="http://schemas.openxmlformats.org/officeDocument/2006/relationships/customXmlProps" Target="itemProps231.xml"/></Relationships>
</file>

<file path=customXml/_rels/item232.xml.rels><?xml version="1.0" encoding="UTF-8" standalone="yes"?>
<Relationships xmlns="http://schemas.openxmlformats.org/package/2006/relationships"><Relationship Id="rId1" Type="http://schemas.openxmlformats.org/officeDocument/2006/relationships/customXmlProps" Target="itemProps232.xml"/></Relationships>
</file>

<file path=customXml/_rels/item233.xml.rels><?xml version="1.0" encoding="UTF-8" standalone="yes"?>
<Relationships xmlns="http://schemas.openxmlformats.org/package/2006/relationships"><Relationship Id="rId1" Type="http://schemas.openxmlformats.org/officeDocument/2006/relationships/customXmlProps" Target="itemProps233.xml"/></Relationships>
</file>

<file path=customXml/_rels/item234.xml.rels><?xml version="1.0" encoding="UTF-8" standalone="yes"?>
<Relationships xmlns="http://schemas.openxmlformats.org/package/2006/relationships"><Relationship Id="rId1" Type="http://schemas.openxmlformats.org/officeDocument/2006/relationships/customXmlProps" Target="itemProps234.xml"/></Relationships>
</file>

<file path=customXml/_rels/item235.xml.rels><?xml version="1.0" encoding="UTF-8" standalone="yes"?>
<Relationships xmlns="http://schemas.openxmlformats.org/package/2006/relationships"><Relationship Id="rId1" Type="http://schemas.openxmlformats.org/officeDocument/2006/relationships/customXmlProps" Target="itemProps235.xml"/></Relationships>
</file>

<file path=customXml/_rels/item236.xml.rels><?xml version="1.0" encoding="UTF-8" standalone="yes"?>
<Relationships xmlns="http://schemas.openxmlformats.org/package/2006/relationships"><Relationship Id="rId1" Type="http://schemas.openxmlformats.org/officeDocument/2006/relationships/customXmlProps" Target="itemProps236.xml"/></Relationships>
</file>

<file path=customXml/_rels/item237.xml.rels><?xml version="1.0" encoding="UTF-8" standalone="yes"?>
<Relationships xmlns="http://schemas.openxmlformats.org/package/2006/relationships"><Relationship Id="rId1" Type="http://schemas.openxmlformats.org/officeDocument/2006/relationships/customXmlProps" Target="itemProps237.xml"/></Relationships>
</file>

<file path=customXml/_rels/item238.xml.rels><?xml version="1.0" encoding="UTF-8" standalone="yes"?>
<Relationships xmlns="http://schemas.openxmlformats.org/package/2006/relationships"><Relationship Id="rId1" Type="http://schemas.openxmlformats.org/officeDocument/2006/relationships/customXmlProps" Target="itemProps238.xml"/></Relationships>
</file>

<file path=customXml/_rels/item239.xml.rels><?xml version="1.0" encoding="UTF-8" standalone="yes"?>
<Relationships xmlns="http://schemas.openxmlformats.org/package/2006/relationships"><Relationship Id="rId1" Type="http://schemas.openxmlformats.org/officeDocument/2006/relationships/customXmlProps" Target="itemProps239.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40.xml.rels><?xml version="1.0" encoding="UTF-8" standalone="yes"?>
<Relationships xmlns="http://schemas.openxmlformats.org/package/2006/relationships"><Relationship Id="rId1" Type="http://schemas.openxmlformats.org/officeDocument/2006/relationships/customXmlProps" Target="itemProps240.xml"/></Relationships>
</file>

<file path=customXml/_rels/item241.xml.rels><?xml version="1.0" encoding="UTF-8" standalone="yes"?>
<Relationships xmlns="http://schemas.openxmlformats.org/package/2006/relationships"><Relationship Id="rId1" Type="http://schemas.openxmlformats.org/officeDocument/2006/relationships/customXmlProps" Target="itemProps241.xml"/></Relationships>
</file>

<file path=customXml/_rels/item242.xml.rels><?xml version="1.0" encoding="UTF-8" standalone="yes"?>
<Relationships xmlns="http://schemas.openxmlformats.org/package/2006/relationships"><Relationship Id="rId1" Type="http://schemas.openxmlformats.org/officeDocument/2006/relationships/customXmlProps" Target="itemProps242.xml"/></Relationships>
</file>

<file path=customXml/_rels/item243.xml.rels><?xml version="1.0" encoding="UTF-8" standalone="yes"?>
<Relationships xmlns="http://schemas.openxmlformats.org/package/2006/relationships"><Relationship Id="rId1" Type="http://schemas.openxmlformats.org/officeDocument/2006/relationships/customXmlProps" Target="itemProps243.xml"/></Relationships>
</file>

<file path=customXml/_rels/item244.xml.rels><?xml version="1.0" encoding="UTF-8" standalone="yes"?>
<Relationships xmlns="http://schemas.openxmlformats.org/package/2006/relationships"><Relationship Id="rId1" Type="http://schemas.openxmlformats.org/officeDocument/2006/relationships/customXmlProps" Target="itemProps244.xml"/></Relationships>
</file>

<file path=customXml/_rels/item245.xml.rels><?xml version="1.0" encoding="UTF-8" standalone="yes"?>
<Relationships xmlns="http://schemas.openxmlformats.org/package/2006/relationships"><Relationship Id="rId1" Type="http://schemas.openxmlformats.org/officeDocument/2006/relationships/customXmlProps" Target="itemProps245.xml"/></Relationships>
</file>

<file path=customXml/_rels/item246.xml.rels><?xml version="1.0" encoding="UTF-8" standalone="yes"?>
<Relationships xmlns="http://schemas.openxmlformats.org/package/2006/relationships"><Relationship Id="rId1" Type="http://schemas.openxmlformats.org/officeDocument/2006/relationships/customXmlProps" Target="itemProps246.xml"/></Relationships>
</file>

<file path=customXml/_rels/item247.xml.rels><?xml version="1.0" encoding="UTF-8" standalone="yes"?>
<Relationships xmlns="http://schemas.openxmlformats.org/package/2006/relationships"><Relationship Id="rId1" Type="http://schemas.openxmlformats.org/officeDocument/2006/relationships/customXmlProps" Target="itemProps247.xml"/></Relationships>
</file>

<file path=customXml/_rels/item248.xml.rels><?xml version="1.0" encoding="UTF-8" standalone="yes"?>
<Relationships xmlns="http://schemas.openxmlformats.org/package/2006/relationships"><Relationship Id="rId1" Type="http://schemas.openxmlformats.org/officeDocument/2006/relationships/customXmlProps" Target="itemProps248.xml"/></Relationships>
</file>

<file path=customXml/_rels/item249.xml.rels><?xml version="1.0" encoding="UTF-8" standalone="yes"?>
<Relationships xmlns="http://schemas.openxmlformats.org/package/2006/relationships"><Relationship Id="rId1" Type="http://schemas.openxmlformats.org/officeDocument/2006/relationships/customXmlProps" Target="itemProps249.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50.xml.rels><?xml version="1.0" encoding="UTF-8" standalone="yes"?>
<Relationships xmlns="http://schemas.openxmlformats.org/package/2006/relationships"><Relationship Id="rId1" Type="http://schemas.openxmlformats.org/officeDocument/2006/relationships/customXmlProps" Target="itemProps250.xml"/></Relationships>
</file>

<file path=customXml/_rels/item251.xml.rels><?xml version="1.0" encoding="UTF-8" standalone="yes"?>
<Relationships xmlns="http://schemas.openxmlformats.org/package/2006/relationships"><Relationship Id="rId1" Type="http://schemas.openxmlformats.org/officeDocument/2006/relationships/customXmlProps" Target="itemProps251.xml"/></Relationships>
</file>

<file path=customXml/_rels/item252.xml.rels><?xml version="1.0" encoding="UTF-8" standalone="yes"?>
<Relationships xmlns="http://schemas.openxmlformats.org/package/2006/relationships"><Relationship Id="rId1" Type="http://schemas.openxmlformats.org/officeDocument/2006/relationships/customXmlProps" Target="itemProps252.xml"/></Relationships>
</file>

<file path=customXml/_rels/item253.xml.rels><?xml version="1.0" encoding="UTF-8" standalone="yes"?>
<Relationships xmlns="http://schemas.openxmlformats.org/package/2006/relationships"><Relationship Id="rId1" Type="http://schemas.openxmlformats.org/officeDocument/2006/relationships/customXmlProps" Target="itemProps253.xml"/></Relationships>
</file>

<file path=customXml/_rels/item254.xml.rels><?xml version="1.0" encoding="UTF-8" standalone="yes"?>
<Relationships xmlns="http://schemas.openxmlformats.org/package/2006/relationships"><Relationship Id="rId1" Type="http://schemas.openxmlformats.org/officeDocument/2006/relationships/customXmlProps" Target="itemProps254.xml"/></Relationships>
</file>

<file path=customXml/_rels/item255.xml.rels><?xml version="1.0" encoding="UTF-8" standalone="yes"?>
<Relationships xmlns="http://schemas.openxmlformats.org/package/2006/relationships"><Relationship Id="rId1" Type="http://schemas.openxmlformats.org/officeDocument/2006/relationships/customXmlProps" Target="itemProps255.xml"/></Relationships>
</file>

<file path=customXml/_rels/item256.xml.rels><?xml version="1.0" encoding="UTF-8" standalone="yes"?>
<Relationships xmlns="http://schemas.openxmlformats.org/package/2006/relationships"><Relationship Id="rId1" Type="http://schemas.openxmlformats.org/officeDocument/2006/relationships/customXmlProps" Target="itemProps256.xml"/></Relationships>
</file>

<file path=customXml/_rels/item257.xml.rels><?xml version="1.0" encoding="UTF-8" standalone="yes"?>
<Relationships xmlns="http://schemas.openxmlformats.org/package/2006/relationships"><Relationship Id="rId1" Type="http://schemas.openxmlformats.org/officeDocument/2006/relationships/customXmlProps" Target="itemProps257.xml"/></Relationships>
</file>

<file path=customXml/_rels/item258.xml.rels><?xml version="1.0" encoding="UTF-8" standalone="yes"?>
<Relationships xmlns="http://schemas.openxmlformats.org/package/2006/relationships"><Relationship Id="rId1" Type="http://schemas.openxmlformats.org/officeDocument/2006/relationships/customXmlProps" Target="itemProps258.xml"/></Relationships>
</file>

<file path=customXml/_rels/item259.xml.rels><?xml version="1.0" encoding="UTF-8" standalone="yes"?>
<Relationships xmlns="http://schemas.openxmlformats.org/package/2006/relationships"><Relationship Id="rId1" Type="http://schemas.openxmlformats.org/officeDocument/2006/relationships/customXmlProps" Target="itemProps259.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60.xml.rels><?xml version="1.0" encoding="UTF-8" standalone="yes"?>
<Relationships xmlns="http://schemas.openxmlformats.org/package/2006/relationships"><Relationship Id="rId1" Type="http://schemas.openxmlformats.org/officeDocument/2006/relationships/customXmlProps" Target="itemProps260.xml"/></Relationships>
</file>

<file path=customXml/_rels/item261.xml.rels><?xml version="1.0" encoding="UTF-8" standalone="yes"?>
<Relationships xmlns="http://schemas.openxmlformats.org/package/2006/relationships"><Relationship Id="rId1" Type="http://schemas.openxmlformats.org/officeDocument/2006/relationships/customXmlProps" Target="itemProps261.xml"/></Relationships>
</file>

<file path=customXml/_rels/item262.xml.rels><?xml version="1.0" encoding="UTF-8" standalone="yes"?>
<Relationships xmlns="http://schemas.openxmlformats.org/package/2006/relationships"><Relationship Id="rId1" Type="http://schemas.openxmlformats.org/officeDocument/2006/relationships/customXmlProps" Target="itemProps262.xml"/></Relationships>
</file>

<file path=customXml/_rels/item263.xml.rels><?xml version="1.0" encoding="UTF-8" standalone="yes"?>
<Relationships xmlns="http://schemas.openxmlformats.org/package/2006/relationships"><Relationship Id="rId1" Type="http://schemas.openxmlformats.org/officeDocument/2006/relationships/customXmlProps" Target="itemProps263.xml"/></Relationships>
</file>

<file path=customXml/_rels/item264.xml.rels><?xml version="1.0" encoding="UTF-8" standalone="yes"?>
<Relationships xmlns="http://schemas.openxmlformats.org/package/2006/relationships"><Relationship Id="rId1" Type="http://schemas.openxmlformats.org/officeDocument/2006/relationships/customXmlProps" Target="itemProps264.xml"/></Relationships>
</file>

<file path=customXml/_rels/item265.xml.rels><?xml version="1.0" encoding="UTF-8" standalone="yes"?>
<Relationships xmlns="http://schemas.openxmlformats.org/package/2006/relationships"><Relationship Id="rId1" Type="http://schemas.openxmlformats.org/officeDocument/2006/relationships/customXmlProps" Target="itemProps265.xml"/></Relationships>
</file>

<file path=customXml/_rels/item266.xml.rels><?xml version="1.0" encoding="UTF-8" standalone="yes"?>
<Relationships xmlns="http://schemas.openxmlformats.org/package/2006/relationships"><Relationship Id="rId1" Type="http://schemas.openxmlformats.org/officeDocument/2006/relationships/customXmlProps" Target="itemProps266.xml"/></Relationships>
</file>

<file path=customXml/_rels/item267.xml.rels><?xml version="1.0" encoding="UTF-8" standalone="yes"?>
<Relationships xmlns="http://schemas.openxmlformats.org/package/2006/relationships"><Relationship Id="rId1" Type="http://schemas.openxmlformats.org/officeDocument/2006/relationships/customXmlProps" Target="itemProps267.xml"/></Relationships>
</file>

<file path=customXml/_rels/item268.xml.rels><?xml version="1.0" encoding="UTF-8" standalone="yes"?>
<Relationships xmlns="http://schemas.openxmlformats.org/package/2006/relationships"><Relationship Id="rId1" Type="http://schemas.openxmlformats.org/officeDocument/2006/relationships/customXmlProps" Target="itemProps268.xml"/></Relationships>
</file>

<file path=customXml/_rels/item269.xml.rels><?xml version="1.0" encoding="UTF-8" standalone="yes"?>
<Relationships xmlns="http://schemas.openxmlformats.org/package/2006/relationships"><Relationship Id="rId1" Type="http://schemas.openxmlformats.org/officeDocument/2006/relationships/customXmlProps" Target="itemProps269.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70.xml.rels><?xml version="1.0" encoding="UTF-8" standalone="yes"?>
<Relationships xmlns="http://schemas.openxmlformats.org/package/2006/relationships"><Relationship Id="rId1" Type="http://schemas.openxmlformats.org/officeDocument/2006/relationships/customXmlProps" Target="itemProps270.xml"/></Relationships>
</file>

<file path=customXml/_rels/item271.xml.rels><?xml version="1.0" encoding="UTF-8" standalone="yes"?>
<Relationships xmlns="http://schemas.openxmlformats.org/package/2006/relationships"><Relationship Id="rId1" Type="http://schemas.openxmlformats.org/officeDocument/2006/relationships/customXmlProps" Target="itemProps271.xml"/></Relationships>
</file>

<file path=customXml/_rels/item272.xml.rels><?xml version="1.0" encoding="UTF-8" standalone="yes"?>
<Relationships xmlns="http://schemas.openxmlformats.org/package/2006/relationships"><Relationship Id="rId1" Type="http://schemas.openxmlformats.org/officeDocument/2006/relationships/customXmlProps" Target="itemProps272.xml"/></Relationships>
</file>

<file path=customXml/_rels/item273.xml.rels><?xml version="1.0" encoding="UTF-8" standalone="yes"?>
<Relationships xmlns="http://schemas.openxmlformats.org/package/2006/relationships"><Relationship Id="rId1" Type="http://schemas.openxmlformats.org/officeDocument/2006/relationships/customXmlProps" Target="itemProps273.xml"/></Relationships>
</file>

<file path=customXml/_rels/item274.xml.rels><?xml version="1.0" encoding="UTF-8" standalone="yes"?>
<Relationships xmlns="http://schemas.openxmlformats.org/package/2006/relationships"><Relationship Id="rId1" Type="http://schemas.openxmlformats.org/officeDocument/2006/relationships/customXmlProps" Target="itemProps274.xml"/></Relationships>
</file>

<file path=customXml/_rels/item275.xml.rels><?xml version="1.0" encoding="UTF-8" standalone="yes"?>
<Relationships xmlns="http://schemas.openxmlformats.org/package/2006/relationships"><Relationship Id="rId1" Type="http://schemas.openxmlformats.org/officeDocument/2006/relationships/customXmlProps" Target="itemProps275.xml"/></Relationships>
</file>

<file path=customXml/_rels/item276.xml.rels><?xml version="1.0" encoding="UTF-8" standalone="yes"?>
<Relationships xmlns="http://schemas.openxmlformats.org/package/2006/relationships"><Relationship Id="rId1" Type="http://schemas.openxmlformats.org/officeDocument/2006/relationships/customXmlProps" Target="itemProps276.xml"/></Relationships>
</file>

<file path=customXml/_rels/item277.xml.rels><?xml version="1.0" encoding="UTF-8" standalone="yes"?>
<Relationships xmlns="http://schemas.openxmlformats.org/package/2006/relationships"><Relationship Id="rId1" Type="http://schemas.openxmlformats.org/officeDocument/2006/relationships/customXmlProps" Target="itemProps277.xml"/></Relationships>
</file>

<file path=customXml/_rels/item278.xml.rels><?xml version="1.0" encoding="UTF-8" standalone="yes"?>
<Relationships xmlns="http://schemas.openxmlformats.org/package/2006/relationships"><Relationship Id="rId1" Type="http://schemas.openxmlformats.org/officeDocument/2006/relationships/customXmlProps" Target="itemProps278.xml"/></Relationships>
</file>

<file path=customXml/_rels/item279.xml.rels><?xml version="1.0" encoding="UTF-8" standalone="yes"?>
<Relationships xmlns="http://schemas.openxmlformats.org/package/2006/relationships"><Relationship Id="rId1" Type="http://schemas.openxmlformats.org/officeDocument/2006/relationships/customXmlProps" Target="itemProps279.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80.xml.rels><?xml version="1.0" encoding="UTF-8" standalone="yes"?>
<Relationships xmlns="http://schemas.openxmlformats.org/package/2006/relationships"><Relationship Id="rId1" Type="http://schemas.openxmlformats.org/officeDocument/2006/relationships/customXmlProps" Target="itemProps280.xml"/></Relationships>
</file>

<file path=customXml/_rels/item281.xml.rels><?xml version="1.0" encoding="UTF-8" standalone="yes"?>
<Relationships xmlns="http://schemas.openxmlformats.org/package/2006/relationships"><Relationship Id="rId1" Type="http://schemas.openxmlformats.org/officeDocument/2006/relationships/customXmlProps" Target="itemProps281.xml"/></Relationships>
</file>

<file path=customXml/_rels/item282.xml.rels><?xml version="1.0" encoding="UTF-8" standalone="yes"?>
<Relationships xmlns="http://schemas.openxmlformats.org/package/2006/relationships"><Relationship Id="rId1" Type="http://schemas.openxmlformats.org/officeDocument/2006/relationships/customXmlProps" Target="itemProps282.xml"/></Relationships>
</file>

<file path=customXml/_rels/item283.xml.rels><?xml version="1.0" encoding="UTF-8" standalone="yes"?>
<Relationships xmlns="http://schemas.openxmlformats.org/package/2006/relationships"><Relationship Id="rId1" Type="http://schemas.openxmlformats.org/officeDocument/2006/relationships/customXmlProps" Target="itemProps283.xml"/></Relationships>
</file>

<file path=customXml/_rels/item284.xml.rels><?xml version="1.0" encoding="UTF-8" standalone="yes"?>
<Relationships xmlns="http://schemas.openxmlformats.org/package/2006/relationships"><Relationship Id="rId1" Type="http://schemas.openxmlformats.org/officeDocument/2006/relationships/customXmlProps" Target="itemProps284.xml"/></Relationships>
</file>

<file path=customXml/_rels/item285.xml.rels><?xml version="1.0" encoding="UTF-8" standalone="yes"?>
<Relationships xmlns="http://schemas.openxmlformats.org/package/2006/relationships"><Relationship Id="rId1" Type="http://schemas.openxmlformats.org/officeDocument/2006/relationships/customXmlProps" Target="itemProps285.xml"/></Relationships>
</file>

<file path=customXml/_rels/item286.xml.rels><?xml version="1.0" encoding="UTF-8" standalone="yes"?>
<Relationships xmlns="http://schemas.openxmlformats.org/package/2006/relationships"><Relationship Id="rId1" Type="http://schemas.openxmlformats.org/officeDocument/2006/relationships/customXmlProps" Target="itemProps286.xml"/></Relationships>
</file>

<file path=customXml/_rels/item287.xml.rels><?xml version="1.0" encoding="UTF-8" standalone="yes"?>
<Relationships xmlns="http://schemas.openxmlformats.org/package/2006/relationships"><Relationship Id="rId1" Type="http://schemas.openxmlformats.org/officeDocument/2006/relationships/customXmlProps" Target="itemProps287.xml"/></Relationships>
</file>

<file path=customXml/_rels/item288.xml.rels><?xml version="1.0" encoding="UTF-8" standalone="yes"?>
<Relationships xmlns="http://schemas.openxmlformats.org/package/2006/relationships"><Relationship Id="rId1" Type="http://schemas.openxmlformats.org/officeDocument/2006/relationships/customXmlProps" Target="itemProps288.xml"/></Relationships>
</file>

<file path=customXml/_rels/item289.xml.rels><?xml version="1.0" encoding="UTF-8" standalone="yes"?>
<Relationships xmlns="http://schemas.openxmlformats.org/package/2006/relationships"><Relationship Id="rId1" Type="http://schemas.openxmlformats.org/officeDocument/2006/relationships/customXmlProps" Target="itemProps289.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290.xml.rels><?xml version="1.0" encoding="UTF-8" standalone="yes"?>
<Relationships xmlns="http://schemas.openxmlformats.org/package/2006/relationships"><Relationship Id="rId1" Type="http://schemas.openxmlformats.org/officeDocument/2006/relationships/customXmlProps" Target="itemProps290.xml"/></Relationships>
</file>

<file path=customXml/_rels/item291.xml.rels><?xml version="1.0" encoding="UTF-8" standalone="yes"?>
<Relationships xmlns="http://schemas.openxmlformats.org/package/2006/relationships"><Relationship Id="rId1" Type="http://schemas.openxmlformats.org/officeDocument/2006/relationships/customXmlProps" Target="itemProps291.xml"/></Relationships>
</file>

<file path=customXml/_rels/item292.xml.rels><?xml version="1.0" encoding="UTF-8" standalone="yes"?>
<Relationships xmlns="http://schemas.openxmlformats.org/package/2006/relationships"><Relationship Id="rId1" Type="http://schemas.openxmlformats.org/officeDocument/2006/relationships/customXmlProps" Target="itemProps292.xml"/></Relationships>
</file>

<file path=customXml/_rels/item293.xml.rels><?xml version="1.0" encoding="UTF-8" standalone="yes"?>
<Relationships xmlns="http://schemas.openxmlformats.org/package/2006/relationships"><Relationship Id="rId1" Type="http://schemas.openxmlformats.org/officeDocument/2006/relationships/customXmlProps" Target="itemProps293.xml"/></Relationships>
</file>

<file path=customXml/_rels/item294.xml.rels><?xml version="1.0" encoding="UTF-8" standalone="yes"?>
<Relationships xmlns="http://schemas.openxmlformats.org/package/2006/relationships"><Relationship Id="rId1" Type="http://schemas.openxmlformats.org/officeDocument/2006/relationships/customXmlProps" Target="itemProps294.xml"/></Relationships>
</file>

<file path=customXml/_rels/item295.xml.rels><?xml version="1.0" encoding="UTF-8" standalone="yes"?>
<Relationships xmlns="http://schemas.openxmlformats.org/package/2006/relationships"><Relationship Id="rId1" Type="http://schemas.openxmlformats.org/officeDocument/2006/relationships/customXmlProps" Target="itemProps295.xml"/></Relationships>
</file>

<file path=customXml/_rels/item296.xml.rels><?xml version="1.0" encoding="UTF-8" standalone="yes"?>
<Relationships xmlns="http://schemas.openxmlformats.org/package/2006/relationships"><Relationship Id="rId1" Type="http://schemas.openxmlformats.org/officeDocument/2006/relationships/customXmlProps" Target="itemProps296.xml"/></Relationships>
</file>

<file path=customXml/_rels/item297.xml.rels><?xml version="1.0" encoding="UTF-8" standalone="yes"?>
<Relationships xmlns="http://schemas.openxmlformats.org/package/2006/relationships"><Relationship Id="rId1" Type="http://schemas.openxmlformats.org/officeDocument/2006/relationships/customXmlProps" Target="itemProps297.xml"/></Relationships>
</file>

<file path=customXml/_rels/item298.xml.rels><?xml version="1.0" encoding="UTF-8" standalone="yes"?>
<Relationships xmlns="http://schemas.openxmlformats.org/package/2006/relationships"><Relationship Id="rId1" Type="http://schemas.openxmlformats.org/officeDocument/2006/relationships/customXmlProps" Target="itemProps298.xml"/></Relationships>
</file>

<file path=customXml/_rels/item299.xml.rels><?xml version="1.0" encoding="UTF-8" standalone="yes"?>
<Relationships xmlns="http://schemas.openxmlformats.org/package/2006/relationships"><Relationship Id="rId1" Type="http://schemas.openxmlformats.org/officeDocument/2006/relationships/customXmlProps" Target="itemProps29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00.xml.rels><?xml version="1.0" encoding="UTF-8" standalone="yes"?>
<Relationships xmlns="http://schemas.openxmlformats.org/package/2006/relationships"><Relationship Id="rId1" Type="http://schemas.openxmlformats.org/officeDocument/2006/relationships/customXmlProps" Target="itemProps300.xml"/></Relationships>
</file>

<file path=customXml/_rels/item301.xml.rels><?xml version="1.0" encoding="UTF-8" standalone="yes"?>
<Relationships xmlns="http://schemas.openxmlformats.org/package/2006/relationships"><Relationship Id="rId1" Type="http://schemas.openxmlformats.org/officeDocument/2006/relationships/customXmlProps" Target="itemProps301.xml"/></Relationships>
</file>

<file path=customXml/_rels/item302.xml.rels><?xml version="1.0" encoding="UTF-8" standalone="yes"?>
<Relationships xmlns="http://schemas.openxmlformats.org/package/2006/relationships"><Relationship Id="rId1" Type="http://schemas.openxmlformats.org/officeDocument/2006/relationships/customXmlProps" Target="itemProps302.xml"/></Relationships>
</file>

<file path=customXml/_rels/item303.xml.rels><?xml version="1.0" encoding="UTF-8" standalone="yes"?>
<Relationships xmlns="http://schemas.openxmlformats.org/package/2006/relationships"><Relationship Id="rId1" Type="http://schemas.openxmlformats.org/officeDocument/2006/relationships/customXmlProps" Target="itemProps303.xml"/></Relationships>
</file>

<file path=customXml/_rels/item304.xml.rels><?xml version="1.0" encoding="UTF-8" standalone="yes"?>
<Relationships xmlns="http://schemas.openxmlformats.org/package/2006/relationships"><Relationship Id="rId1" Type="http://schemas.openxmlformats.org/officeDocument/2006/relationships/customXmlProps" Target="itemProps304.xml"/></Relationships>
</file>

<file path=customXml/_rels/item305.xml.rels><?xml version="1.0" encoding="UTF-8" standalone="yes"?>
<Relationships xmlns="http://schemas.openxmlformats.org/package/2006/relationships"><Relationship Id="rId1" Type="http://schemas.openxmlformats.org/officeDocument/2006/relationships/customXmlProps" Target="itemProps305.xml"/></Relationships>
</file>

<file path=customXml/_rels/item306.xml.rels><?xml version="1.0" encoding="UTF-8" standalone="yes"?>
<Relationships xmlns="http://schemas.openxmlformats.org/package/2006/relationships"><Relationship Id="rId1" Type="http://schemas.openxmlformats.org/officeDocument/2006/relationships/customXmlProps" Target="itemProps306.xml"/></Relationships>
</file>

<file path=customXml/_rels/item307.xml.rels><?xml version="1.0" encoding="UTF-8" standalone="yes"?>
<Relationships xmlns="http://schemas.openxmlformats.org/package/2006/relationships"><Relationship Id="rId1" Type="http://schemas.openxmlformats.org/officeDocument/2006/relationships/customXmlProps" Target="itemProps307.xml"/></Relationships>
</file>

<file path=customXml/_rels/item308.xml.rels><?xml version="1.0" encoding="UTF-8" standalone="yes"?>
<Relationships xmlns="http://schemas.openxmlformats.org/package/2006/relationships"><Relationship Id="rId1" Type="http://schemas.openxmlformats.org/officeDocument/2006/relationships/customXmlProps" Target="itemProps308.xml"/></Relationships>
</file>

<file path=customXml/_rels/item309.xml.rels><?xml version="1.0" encoding="UTF-8" standalone="yes"?>
<Relationships xmlns="http://schemas.openxmlformats.org/package/2006/relationships"><Relationship Id="rId1" Type="http://schemas.openxmlformats.org/officeDocument/2006/relationships/customXmlProps" Target="itemProps309.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10.xml.rels><?xml version="1.0" encoding="UTF-8" standalone="yes"?>
<Relationships xmlns="http://schemas.openxmlformats.org/package/2006/relationships"><Relationship Id="rId1" Type="http://schemas.openxmlformats.org/officeDocument/2006/relationships/customXmlProps" Target="itemProps310.xml"/></Relationships>
</file>

<file path=customXml/_rels/item311.xml.rels><?xml version="1.0" encoding="UTF-8" standalone="yes"?>
<Relationships xmlns="http://schemas.openxmlformats.org/package/2006/relationships"><Relationship Id="rId1" Type="http://schemas.openxmlformats.org/officeDocument/2006/relationships/customXmlProps" Target="itemProps311.xml"/></Relationships>
</file>

<file path=customXml/_rels/item312.xml.rels><?xml version="1.0" encoding="UTF-8" standalone="yes"?>
<Relationships xmlns="http://schemas.openxmlformats.org/package/2006/relationships"><Relationship Id="rId1" Type="http://schemas.openxmlformats.org/officeDocument/2006/relationships/customXmlProps" Target="itemProps312.xml"/></Relationships>
</file>

<file path=customXml/_rels/item313.xml.rels><?xml version="1.0" encoding="UTF-8" standalone="yes"?>
<Relationships xmlns="http://schemas.openxmlformats.org/package/2006/relationships"><Relationship Id="rId1" Type="http://schemas.openxmlformats.org/officeDocument/2006/relationships/customXmlProps" Target="itemProps313.xml"/></Relationships>
</file>

<file path=customXml/_rels/item314.xml.rels><?xml version="1.0" encoding="UTF-8" standalone="yes"?>
<Relationships xmlns="http://schemas.openxmlformats.org/package/2006/relationships"><Relationship Id="rId1" Type="http://schemas.openxmlformats.org/officeDocument/2006/relationships/customXmlProps" Target="itemProps314.xml"/></Relationships>
</file>

<file path=customXml/_rels/item315.xml.rels><?xml version="1.0" encoding="UTF-8" standalone="yes"?>
<Relationships xmlns="http://schemas.openxmlformats.org/package/2006/relationships"><Relationship Id="rId1" Type="http://schemas.openxmlformats.org/officeDocument/2006/relationships/customXmlProps" Target="itemProps315.xml"/></Relationships>
</file>

<file path=customXml/_rels/item316.xml.rels><?xml version="1.0" encoding="UTF-8" standalone="yes"?>
<Relationships xmlns="http://schemas.openxmlformats.org/package/2006/relationships"><Relationship Id="rId1" Type="http://schemas.openxmlformats.org/officeDocument/2006/relationships/customXmlProps" Target="itemProps316.xml"/></Relationships>
</file>

<file path=customXml/_rels/item317.xml.rels><?xml version="1.0" encoding="UTF-8" standalone="yes"?>
<Relationships xmlns="http://schemas.openxmlformats.org/package/2006/relationships"><Relationship Id="rId1" Type="http://schemas.openxmlformats.org/officeDocument/2006/relationships/customXmlProps" Target="itemProps317.xml"/></Relationships>
</file>

<file path=customXml/_rels/item318.xml.rels><?xml version="1.0" encoding="UTF-8" standalone="yes"?>
<Relationships xmlns="http://schemas.openxmlformats.org/package/2006/relationships"><Relationship Id="rId1" Type="http://schemas.openxmlformats.org/officeDocument/2006/relationships/customXmlProps" Target="itemProps318.xml"/></Relationships>
</file>

<file path=customXml/_rels/item319.xml.rels><?xml version="1.0" encoding="UTF-8" standalone="yes"?>
<Relationships xmlns="http://schemas.openxmlformats.org/package/2006/relationships"><Relationship Id="rId1" Type="http://schemas.openxmlformats.org/officeDocument/2006/relationships/customXmlProps" Target="itemProps319.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20.xml.rels><?xml version="1.0" encoding="UTF-8" standalone="yes"?>
<Relationships xmlns="http://schemas.openxmlformats.org/package/2006/relationships"><Relationship Id="rId1" Type="http://schemas.openxmlformats.org/officeDocument/2006/relationships/customXmlProps" Target="itemProps320.xml"/></Relationships>
</file>

<file path=customXml/_rels/item321.xml.rels><?xml version="1.0" encoding="UTF-8" standalone="yes"?>
<Relationships xmlns="http://schemas.openxmlformats.org/package/2006/relationships"><Relationship Id="rId1" Type="http://schemas.openxmlformats.org/officeDocument/2006/relationships/customXmlProps" Target="itemProps321.xml"/></Relationships>
</file>

<file path=customXml/_rels/item322.xml.rels><?xml version="1.0" encoding="UTF-8" standalone="yes"?>
<Relationships xmlns="http://schemas.openxmlformats.org/package/2006/relationships"><Relationship Id="rId1" Type="http://schemas.openxmlformats.org/officeDocument/2006/relationships/customXmlProps" Target="itemProps322.xml"/></Relationships>
</file>

<file path=customXml/_rels/item323.xml.rels><?xml version="1.0" encoding="UTF-8" standalone="yes"?>
<Relationships xmlns="http://schemas.openxmlformats.org/package/2006/relationships"><Relationship Id="rId1" Type="http://schemas.openxmlformats.org/officeDocument/2006/relationships/customXmlProps" Target="itemProps323.xml"/></Relationships>
</file>

<file path=customXml/_rels/item324.xml.rels><?xml version="1.0" encoding="UTF-8" standalone="yes"?>
<Relationships xmlns="http://schemas.openxmlformats.org/package/2006/relationships"><Relationship Id="rId1" Type="http://schemas.openxmlformats.org/officeDocument/2006/relationships/customXmlProps" Target="itemProps324.xml"/></Relationships>
</file>

<file path=customXml/_rels/item325.xml.rels><?xml version="1.0" encoding="UTF-8" standalone="yes"?>
<Relationships xmlns="http://schemas.openxmlformats.org/package/2006/relationships"><Relationship Id="rId1" Type="http://schemas.openxmlformats.org/officeDocument/2006/relationships/customXmlProps" Target="itemProps325.xml"/></Relationships>
</file>

<file path=customXml/_rels/item326.xml.rels><?xml version="1.0" encoding="UTF-8" standalone="yes"?>
<Relationships xmlns="http://schemas.openxmlformats.org/package/2006/relationships"><Relationship Id="rId1" Type="http://schemas.openxmlformats.org/officeDocument/2006/relationships/customXmlProps" Target="itemProps326.xml"/></Relationships>
</file>

<file path=customXml/_rels/item327.xml.rels><?xml version="1.0" encoding="UTF-8" standalone="yes"?>
<Relationships xmlns="http://schemas.openxmlformats.org/package/2006/relationships"><Relationship Id="rId1" Type="http://schemas.openxmlformats.org/officeDocument/2006/relationships/customXmlProps" Target="itemProps327.xml"/></Relationships>
</file>

<file path=customXml/_rels/item328.xml.rels><?xml version="1.0" encoding="UTF-8" standalone="yes"?>
<Relationships xmlns="http://schemas.openxmlformats.org/package/2006/relationships"><Relationship Id="rId1" Type="http://schemas.openxmlformats.org/officeDocument/2006/relationships/customXmlProps" Target="itemProps328.xml"/></Relationships>
</file>

<file path=customXml/_rels/item329.xml.rels><?xml version="1.0" encoding="UTF-8" standalone="yes"?>
<Relationships xmlns="http://schemas.openxmlformats.org/package/2006/relationships"><Relationship Id="rId1" Type="http://schemas.openxmlformats.org/officeDocument/2006/relationships/customXmlProps" Target="itemProps329.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30.xml.rels><?xml version="1.0" encoding="UTF-8" standalone="yes"?>
<Relationships xmlns="http://schemas.openxmlformats.org/package/2006/relationships"><Relationship Id="rId1" Type="http://schemas.openxmlformats.org/officeDocument/2006/relationships/customXmlProps" Target="itemProps330.xml"/></Relationships>
</file>

<file path=customXml/_rels/item331.xml.rels><?xml version="1.0" encoding="UTF-8" standalone="yes"?>
<Relationships xmlns="http://schemas.openxmlformats.org/package/2006/relationships"><Relationship Id="rId1" Type="http://schemas.openxmlformats.org/officeDocument/2006/relationships/customXmlProps" Target="itemProps331.xml"/></Relationships>
</file>

<file path=customXml/_rels/item332.xml.rels><?xml version="1.0" encoding="UTF-8" standalone="yes"?>
<Relationships xmlns="http://schemas.openxmlformats.org/package/2006/relationships"><Relationship Id="rId1" Type="http://schemas.openxmlformats.org/officeDocument/2006/relationships/customXmlProps" Target="itemProps332.xml"/></Relationships>
</file>

<file path=customXml/_rels/item333.xml.rels><?xml version="1.0" encoding="UTF-8" standalone="yes"?>
<Relationships xmlns="http://schemas.openxmlformats.org/package/2006/relationships"><Relationship Id="rId1" Type="http://schemas.openxmlformats.org/officeDocument/2006/relationships/customXmlProps" Target="itemProps333.xml"/></Relationships>
</file>

<file path=customXml/_rels/item334.xml.rels><?xml version="1.0" encoding="UTF-8" standalone="yes"?>
<Relationships xmlns="http://schemas.openxmlformats.org/package/2006/relationships"><Relationship Id="rId1" Type="http://schemas.openxmlformats.org/officeDocument/2006/relationships/customXmlProps" Target="itemProps334.xml"/></Relationships>
</file>

<file path=customXml/_rels/item335.xml.rels><?xml version="1.0" encoding="UTF-8" standalone="yes"?>
<Relationships xmlns="http://schemas.openxmlformats.org/package/2006/relationships"><Relationship Id="rId1" Type="http://schemas.openxmlformats.org/officeDocument/2006/relationships/customXmlProps" Target="itemProps335.xml"/></Relationships>
</file>

<file path=customXml/_rels/item336.xml.rels><?xml version="1.0" encoding="UTF-8" standalone="yes"?>
<Relationships xmlns="http://schemas.openxmlformats.org/package/2006/relationships"><Relationship Id="rId1" Type="http://schemas.openxmlformats.org/officeDocument/2006/relationships/customXmlProps" Target="itemProps336.xml"/></Relationships>
</file>

<file path=customXml/_rels/item337.xml.rels><?xml version="1.0" encoding="UTF-8" standalone="yes"?>
<Relationships xmlns="http://schemas.openxmlformats.org/package/2006/relationships"><Relationship Id="rId1" Type="http://schemas.openxmlformats.org/officeDocument/2006/relationships/customXmlProps" Target="itemProps337.xml"/></Relationships>
</file>

<file path=customXml/_rels/item338.xml.rels><?xml version="1.0" encoding="UTF-8" standalone="yes"?>
<Relationships xmlns="http://schemas.openxmlformats.org/package/2006/relationships"><Relationship Id="rId1" Type="http://schemas.openxmlformats.org/officeDocument/2006/relationships/customXmlProps" Target="itemProps338.xml"/></Relationships>
</file>

<file path=customXml/_rels/item339.xml.rels><?xml version="1.0" encoding="UTF-8" standalone="yes"?>
<Relationships xmlns="http://schemas.openxmlformats.org/package/2006/relationships"><Relationship Id="rId1" Type="http://schemas.openxmlformats.org/officeDocument/2006/relationships/customXmlProps" Target="itemProps339.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40.xml.rels><?xml version="1.0" encoding="UTF-8" standalone="yes"?>
<Relationships xmlns="http://schemas.openxmlformats.org/package/2006/relationships"><Relationship Id="rId1" Type="http://schemas.openxmlformats.org/officeDocument/2006/relationships/customXmlProps" Target="itemProps340.xml"/></Relationships>
</file>

<file path=customXml/_rels/item341.xml.rels><?xml version="1.0" encoding="UTF-8" standalone="yes"?>
<Relationships xmlns="http://schemas.openxmlformats.org/package/2006/relationships"><Relationship Id="rId1" Type="http://schemas.openxmlformats.org/officeDocument/2006/relationships/customXmlProps" Target="itemProps341.xml"/></Relationships>
</file>

<file path=customXml/_rels/item342.xml.rels><?xml version="1.0" encoding="UTF-8" standalone="yes"?>
<Relationships xmlns="http://schemas.openxmlformats.org/package/2006/relationships"><Relationship Id="rId1" Type="http://schemas.openxmlformats.org/officeDocument/2006/relationships/customXmlProps" Target="itemProps342.xml"/></Relationships>
</file>

<file path=customXml/_rels/item343.xml.rels><?xml version="1.0" encoding="UTF-8" standalone="yes"?>
<Relationships xmlns="http://schemas.openxmlformats.org/package/2006/relationships"><Relationship Id="rId1" Type="http://schemas.openxmlformats.org/officeDocument/2006/relationships/customXmlProps" Target="itemProps343.xml"/></Relationships>
</file>

<file path=customXml/_rels/item344.xml.rels><?xml version="1.0" encoding="UTF-8" standalone="yes"?>
<Relationships xmlns="http://schemas.openxmlformats.org/package/2006/relationships"><Relationship Id="rId1" Type="http://schemas.openxmlformats.org/officeDocument/2006/relationships/customXmlProps" Target="itemProps344.xml"/></Relationships>
</file>

<file path=customXml/_rels/item345.xml.rels><?xml version="1.0" encoding="UTF-8" standalone="yes"?>
<Relationships xmlns="http://schemas.openxmlformats.org/package/2006/relationships"><Relationship Id="rId1" Type="http://schemas.openxmlformats.org/officeDocument/2006/relationships/customXmlProps" Target="itemProps345.xml"/></Relationships>
</file>

<file path=customXml/_rels/item346.xml.rels><?xml version="1.0" encoding="UTF-8" standalone="yes"?>
<Relationships xmlns="http://schemas.openxmlformats.org/package/2006/relationships"><Relationship Id="rId1" Type="http://schemas.openxmlformats.org/officeDocument/2006/relationships/customXmlProps" Target="itemProps346.xml"/></Relationships>
</file>

<file path=customXml/_rels/item347.xml.rels><?xml version="1.0" encoding="UTF-8" standalone="yes"?>
<Relationships xmlns="http://schemas.openxmlformats.org/package/2006/relationships"><Relationship Id="rId1" Type="http://schemas.openxmlformats.org/officeDocument/2006/relationships/customXmlProps" Target="itemProps347.xml"/></Relationships>
</file>

<file path=customXml/_rels/item348.xml.rels><?xml version="1.0" encoding="UTF-8" standalone="yes"?>
<Relationships xmlns="http://schemas.openxmlformats.org/package/2006/relationships"><Relationship Id="rId1" Type="http://schemas.openxmlformats.org/officeDocument/2006/relationships/customXmlProps" Target="itemProps348.xml"/></Relationships>
</file>

<file path=customXml/_rels/item349.xml.rels><?xml version="1.0" encoding="UTF-8" standalone="yes"?>
<Relationships xmlns="http://schemas.openxmlformats.org/package/2006/relationships"><Relationship Id="rId1" Type="http://schemas.openxmlformats.org/officeDocument/2006/relationships/customXmlProps" Target="itemProps349.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50.xml.rels><?xml version="1.0" encoding="UTF-8" standalone="yes"?>
<Relationships xmlns="http://schemas.openxmlformats.org/package/2006/relationships"><Relationship Id="rId1" Type="http://schemas.openxmlformats.org/officeDocument/2006/relationships/customXmlProps" Target="itemProps350.xml"/></Relationships>
</file>

<file path=customXml/_rels/item351.xml.rels><?xml version="1.0" encoding="UTF-8" standalone="yes"?>
<Relationships xmlns="http://schemas.openxmlformats.org/package/2006/relationships"><Relationship Id="rId1" Type="http://schemas.openxmlformats.org/officeDocument/2006/relationships/customXmlProps" Target="itemProps351.xml"/></Relationships>
</file>

<file path=customXml/_rels/item352.xml.rels><?xml version="1.0" encoding="UTF-8" standalone="yes"?>
<Relationships xmlns="http://schemas.openxmlformats.org/package/2006/relationships"><Relationship Id="rId1" Type="http://schemas.openxmlformats.org/officeDocument/2006/relationships/customXmlProps" Target="itemProps352.xml"/></Relationships>
</file>

<file path=customXml/_rels/item353.xml.rels><?xml version="1.0" encoding="UTF-8" standalone="yes"?>
<Relationships xmlns="http://schemas.openxmlformats.org/package/2006/relationships"><Relationship Id="rId1" Type="http://schemas.openxmlformats.org/officeDocument/2006/relationships/customXmlProps" Target="itemProps353.xml"/></Relationships>
</file>

<file path=customXml/_rels/item354.xml.rels><?xml version="1.0" encoding="UTF-8" standalone="yes"?>
<Relationships xmlns="http://schemas.openxmlformats.org/package/2006/relationships"><Relationship Id="rId1" Type="http://schemas.openxmlformats.org/officeDocument/2006/relationships/customXmlProps" Target="itemProps354.xml"/></Relationships>
</file>

<file path=customXml/_rels/item355.xml.rels><?xml version="1.0" encoding="UTF-8" standalone="yes"?>
<Relationships xmlns="http://schemas.openxmlformats.org/package/2006/relationships"><Relationship Id="rId1" Type="http://schemas.openxmlformats.org/officeDocument/2006/relationships/customXmlProps" Target="itemProps355.xml"/></Relationships>
</file>

<file path=customXml/_rels/item356.xml.rels><?xml version="1.0" encoding="UTF-8" standalone="yes"?>
<Relationships xmlns="http://schemas.openxmlformats.org/package/2006/relationships"><Relationship Id="rId1" Type="http://schemas.openxmlformats.org/officeDocument/2006/relationships/customXmlProps" Target="itemProps356.xml"/></Relationships>
</file>

<file path=customXml/_rels/item357.xml.rels><?xml version="1.0" encoding="UTF-8" standalone="yes"?>
<Relationships xmlns="http://schemas.openxmlformats.org/package/2006/relationships"><Relationship Id="rId1" Type="http://schemas.openxmlformats.org/officeDocument/2006/relationships/customXmlProps" Target="itemProps357.xml"/></Relationships>
</file>

<file path=customXml/_rels/item358.xml.rels><?xml version="1.0" encoding="UTF-8" standalone="yes"?>
<Relationships xmlns="http://schemas.openxmlformats.org/package/2006/relationships"><Relationship Id="rId1" Type="http://schemas.openxmlformats.org/officeDocument/2006/relationships/customXmlProps" Target="itemProps358.xml"/></Relationships>
</file>

<file path=customXml/_rels/item359.xml.rels><?xml version="1.0" encoding="UTF-8" standalone="yes"?>
<Relationships xmlns="http://schemas.openxmlformats.org/package/2006/relationships"><Relationship Id="rId1" Type="http://schemas.openxmlformats.org/officeDocument/2006/relationships/customXmlProps" Target="itemProps359.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60.xml.rels><?xml version="1.0" encoding="UTF-8" standalone="yes"?>
<Relationships xmlns="http://schemas.openxmlformats.org/package/2006/relationships"><Relationship Id="rId1" Type="http://schemas.openxmlformats.org/officeDocument/2006/relationships/customXmlProps" Target="itemProps360.xml"/></Relationships>
</file>

<file path=customXml/_rels/item361.xml.rels><?xml version="1.0" encoding="UTF-8" standalone="yes"?>
<Relationships xmlns="http://schemas.openxmlformats.org/package/2006/relationships"><Relationship Id="rId1" Type="http://schemas.openxmlformats.org/officeDocument/2006/relationships/customXmlProps" Target="itemProps361.xml"/></Relationships>
</file>

<file path=customXml/_rels/item362.xml.rels><?xml version="1.0" encoding="UTF-8" standalone="yes"?>
<Relationships xmlns="http://schemas.openxmlformats.org/package/2006/relationships"><Relationship Id="rId1" Type="http://schemas.openxmlformats.org/officeDocument/2006/relationships/customXmlProps" Target="itemProps362.xml"/></Relationships>
</file>

<file path=customXml/_rels/item363.xml.rels><?xml version="1.0" encoding="UTF-8" standalone="yes"?>
<Relationships xmlns="http://schemas.openxmlformats.org/package/2006/relationships"><Relationship Id="rId1" Type="http://schemas.openxmlformats.org/officeDocument/2006/relationships/customXmlProps" Target="itemProps363.xml"/></Relationships>
</file>

<file path=customXml/_rels/item364.xml.rels><?xml version="1.0" encoding="UTF-8" standalone="yes"?>
<Relationships xmlns="http://schemas.openxmlformats.org/package/2006/relationships"><Relationship Id="rId1" Type="http://schemas.openxmlformats.org/officeDocument/2006/relationships/customXmlProps" Target="itemProps364.xml"/></Relationships>
</file>

<file path=customXml/_rels/item365.xml.rels><?xml version="1.0" encoding="UTF-8" standalone="yes"?>
<Relationships xmlns="http://schemas.openxmlformats.org/package/2006/relationships"><Relationship Id="rId1" Type="http://schemas.openxmlformats.org/officeDocument/2006/relationships/customXmlProps" Target="itemProps365.xml"/></Relationships>
</file>

<file path=customXml/_rels/item366.xml.rels><?xml version="1.0" encoding="UTF-8" standalone="yes"?>
<Relationships xmlns="http://schemas.openxmlformats.org/package/2006/relationships"><Relationship Id="rId1" Type="http://schemas.openxmlformats.org/officeDocument/2006/relationships/customXmlProps" Target="itemProps366.xml"/></Relationships>
</file>

<file path=customXml/_rels/item367.xml.rels><?xml version="1.0" encoding="UTF-8" standalone="yes"?>
<Relationships xmlns="http://schemas.openxmlformats.org/package/2006/relationships"><Relationship Id="rId1" Type="http://schemas.openxmlformats.org/officeDocument/2006/relationships/customXmlProps" Target="itemProps367.xml"/></Relationships>
</file>

<file path=customXml/_rels/item368.xml.rels><?xml version="1.0" encoding="UTF-8" standalone="yes"?>
<Relationships xmlns="http://schemas.openxmlformats.org/package/2006/relationships"><Relationship Id="rId1" Type="http://schemas.openxmlformats.org/officeDocument/2006/relationships/customXmlProps" Target="itemProps368.xml"/></Relationships>
</file>

<file path=customXml/_rels/item369.xml.rels><?xml version="1.0" encoding="UTF-8" standalone="yes"?>
<Relationships xmlns="http://schemas.openxmlformats.org/package/2006/relationships"><Relationship Id="rId1" Type="http://schemas.openxmlformats.org/officeDocument/2006/relationships/customXmlProps" Target="itemProps369.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70.xml.rels><?xml version="1.0" encoding="UTF-8" standalone="yes"?>
<Relationships xmlns="http://schemas.openxmlformats.org/package/2006/relationships"><Relationship Id="rId1" Type="http://schemas.openxmlformats.org/officeDocument/2006/relationships/customXmlProps" Target="itemProps370.xml"/></Relationships>
</file>

<file path=customXml/_rels/item371.xml.rels><?xml version="1.0" encoding="UTF-8" standalone="yes"?>
<Relationships xmlns="http://schemas.openxmlformats.org/package/2006/relationships"><Relationship Id="rId1" Type="http://schemas.openxmlformats.org/officeDocument/2006/relationships/customXmlProps" Target="itemProps371.xml"/></Relationships>
</file>

<file path=customXml/_rels/item372.xml.rels><?xml version="1.0" encoding="UTF-8" standalone="yes"?>
<Relationships xmlns="http://schemas.openxmlformats.org/package/2006/relationships"><Relationship Id="rId1" Type="http://schemas.openxmlformats.org/officeDocument/2006/relationships/customXmlProps" Target="itemProps372.xml"/></Relationships>
</file>

<file path=customXml/_rels/item373.xml.rels><?xml version="1.0" encoding="UTF-8" standalone="yes"?>
<Relationships xmlns="http://schemas.openxmlformats.org/package/2006/relationships"><Relationship Id="rId1" Type="http://schemas.openxmlformats.org/officeDocument/2006/relationships/customXmlProps" Target="itemProps373.xml"/></Relationships>
</file>

<file path=customXml/_rels/item374.xml.rels><?xml version="1.0" encoding="UTF-8" standalone="yes"?>
<Relationships xmlns="http://schemas.openxmlformats.org/package/2006/relationships"><Relationship Id="rId1" Type="http://schemas.openxmlformats.org/officeDocument/2006/relationships/customXmlProps" Target="itemProps374.xml"/></Relationships>
</file>

<file path=customXml/_rels/item375.xml.rels><?xml version="1.0" encoding="UTF-8" standalone="yes"?>
<Relationships xmlns="http://schemas.openxmlformats.org/package/2006/relationships"><Relationship Id="rId1" Type="http://schemas.openxmlformats.org/officeDocument/2006/relationships/customXmlProps" Target="itemProps375.xml"/></Relationships>
</file>

<file path=customXml/_rels/item376.xml.rels><?xml version="1.0" encoding="UTF-8" standalone="yes"?>
<Relationships xmlns="http://schemas.openxmlformats.org/package/2006/relationships"><Relationship Id="rId1" Type="http://schemas.openxmlformats.org/officeDocument/2006/relationships/customXmlProps" Target="itemProps376.xml"/></Relationships>
</file>

<file path=customXml/_rels/item377.xml.rels><?xml version="1.0" encoding="UTF-8" standalone="yes"?>
<Relationships xmlns="http://schemas.openxmlformats.org/package/2006/relationships"><Relationship Id="rId1" Type="http://schemas.openxmlformats.org/officeDocument/2006/relationships/customXmlProps" Target="itemProps377.xml"/></Relationships>
</file>

<file path=customXml/_rels/item378.xml.rels><?xml version="1.0" encoding="UTF-8" standalone="yes"?>
<Relationships xmlns="http://schemas.openxmlformats.org/package/2006/relationships"><Relationship Id="rId1" Type="http://schemas.openxmlformats.org/officeDocument/2006/relationships/customXmlProps" Target="itemProps378.xml"/></Relationships>
</file>

<file path=customXml/_rels/item379.xml.rels><?xml version="1.0" encoding="UTF-8" standalone="yes"?>
<Relationships xmlns="http://schemas.openxmlformats.org/package/2006/relationships"><Relationship Id="rId1" Type="http://schemas.openxmlformats.org/officeDocument/2006/relationships/customXmlProps" Target="itemProps379.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80.xml.rels><?xml version="1.0" encoding="UTF-8" standalone="yes"?>
<Relationships xmlns="http://schemas.openxmlformats.org/package/2006/relationships"><Relationship Id="rId1" Type="http://schemas.openxmlformats.org/officeDocument/2006/relationships/customXmlProps" Target="itemProps380.xml"/></Relationships>
</file>

<file path=customXml/_rels/item381.xml.rels><?xml version="1.0" encoding="UTF-8" standalone="yes"?>
<Relationships xmlns="http://schemas.openxmlformats.org/package/2006/relationships"><Relationship Id="rId1" Type="http://schemas.openxmlformats.org/officeDocument/2006/relationships/customXmlProps" Target="itemProps381.xml"/></Relationships>
</file>

<file path=customXml/_rels/item382.xml.rels><?xml version="1.0" encoding="UTF-8" standalone="yes"?>
<Relationships xmlns="http://schemas.openxmlformats.org/package/2006/relationships"><Relationship Id="rId1" Type="http://schemas.openxmlformats.org/officeDocument/2006/relationships/customXmlProps" Target="itemProps382.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86.xml.rels><?xml version="1.0" encoding="UTF-8" standalone="yes"?>
<Relationships xmlns="http://schemas.openxmlformats.org/package/2006/relationships"><Relationship Id="rId1" Type="http://schemas.openxmlformats.org/officeDocument/2006/relationships/customXmlProps" Target="itemProps86.xml"/></Relationships>
</file>

<file path=customXml/_rels/item87.xml.rels><?xml version="1.0" encoding="UTF-8" standalone="yes"?>
<Relationships xmlns="http://schemas.openxmlformats.org/package/2006/relationships"><Relationship Id="rId1" Type="http://schemas.openxmlformats.org/officeDocument/2006/relationships/customXmlProps" Target="itemProps87.xml"/></Relationships>
</file>

<file path=customXml/_rels/item88.xml.rels><?xml version="1.0" encoding="UTF-8" standalone="yes"?>
<Relationships xmlns="http://schemas.openxmlformats.org/package/2006/relationships"><Relationship Id="rId1" Type="http://schemas.openxmlformats.org/officeDocument/2006/relationships/customXmlProps" Target="itemProps88.xml"/></Relationships>
</file>

<file path=customXml/_rels/item89.xml.rels><?xml version="1.0" encoding="UTF-8" standalone="yes"?>
<Relationships xmlns="http://schemas.openxmlformats.org/package/2006/relationships"><Relationship Id="rId1" Type="http://schemas.openxmlformats.org/officeDocument/2006/relationships/customXmlProps" Target="itemProps89.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_rels/item90.xml.rels><?xml version="1.0" encoding="UTF-8" standalone="yes"?>
<Relationships xmlns="http://schemas.openxmlformats.org/package/2006/relationships"><Relationship Id="rId1" Type="http://schemas.openxmlformats.org/officeDocument/2006/relationships/customXmlProps" Target="itemProps90.xml"/></Relationships>
</file>

<file path=customXml/_rels/item91.xml.rels><?xml version="1.0" encoding="UTF-8" standalone="yes"?>
<Relationships xmlns="http://schemas.openxmlformats.org/package/2006/relationships"><Relationship Id="rId1" Type="http://schemas.openxmlformats.org/officeDocument/2006/relationships/customXmlProps" Target="itemProps91.xml"/></Relationships>
</file>

<file path=customXml/_rels/item92.xml.rels><?xml version="1.0" encoding="UTF-8" standalone="yes"?>
<Relationships xmlns="http://schemas.openxmlformats.org/package/2006/relationships"><Relationship Id="rId1" Type="http://schemas.openxmlformats.org/officeDocument/2006/relationships/customXmlProps" Target="itemProps92.xml"/></Relationships>
</file>

<file path=customXml/_rels/item93.xml.rels><?xml version="1.0" encoding="UTF-8" standalone="yes"?>
<Relationships xmlns="http://schemas.openxmlformats.org/package/2006/relationships"><Relationship Id="rId1" Type="http://schemas.openxmlformats.org/officeDocument/2006/relationships/customXmlProps" Target="itemProps93.xml"/></Relationships>
</file>

<file path=customXml/_rels/item94.xml.rels><?xml version="1.0" encoding="UTF-8" standalone="yes"?>
<Relationships xmlns="http://schemas.openxmlformats.org/package/2006/relationships"><Relationship Id="rId1" Type="http://schemas.openxmlformats.org/officeDocument/2006/relationships/customXmlProps" Target="itemProps94.xml"/></Relationships>
</file>

<file path=customXml/_rels/item95.xml.rels><?xml version="1.0" encoding="UTF-8" standalone="yes"?>
<Relationships xmlns="http://schemas.openxmlformats.org/package/2006/relationships"><Relationship Id="rId1" Type="http://schemas.openxmlformats.org/officeDocument/2006/relationships/customXmlProps" Target="itemProps95.xml"/></Relationships>
</file>

<file path=customXml/_rels/item96.xml.rels><?xml version="1.0" encoding="UTF-8" standalone="yes"?>
<Relationships xmlns="http://schemas.openxmlformats.org/package/2006/relationships"><Relationship Id="rId1" Type="http://schemas.openxmlformats.org/officeDocument/2006/relationships/customXmlProps" Target="itemProps96.xml"/></Relationships>
</file>

<file path=customXml/_rels/item97.xml.rels><?xml version="1.0" encoding="UTF-8" standalone="yes"?>
<Relationships xmlns="http://schemas.openxmlformats.org/package/2006/relationships"><Relationship Id="rId1" Type="http://schemas.openxmlformats.org/officeDocument/2006/relationships/customXmlProps" Target="itemProps97.xml"/></Relationships>
</file>

<file path=customXml/_rels/item98.xml.rels><?xml version="1.0" encoding="UTF-8" standalone="yes"?>
<Relationships xmlns="http://schemas.openxmlformats.org/package/2006/relationships"><Relationship Id="rId1" Type="http://schemas.openxmlformats.org/officeDocument/2006/relationships/customXmlProps" Target="itemProps98.xml"/></Relationships>
</file>

<file path=customXml/_rels/item99.xml.rels><?xml version="1.0" encoding="UTF-8" standalone="yes"?>
<Relationships xmlns="http://schemas.openxmlformats.org/package/2006/relationships"><Relationship Id="rId1" Type="http://schemas.openxmlformats.org/officeDocument/2006/relationships/customXmlProps" Target="itemProps99.xml"/></Relationships>
</file>

<file path=customXml/item1.xml><?xml version="1.0" encoding="utf-8"?>
<EsriMapsInfo xmlns="ESRI.ArcGIS.Mapping.OfficeIntegration.PowerPointInfo">
  <Version>Version1</Version>
  <RequiresSignIn>False</RequiresSignIn>
</EsriMapsInfo>
</file>

<file path=customXml/item10.xml><?xml version="1.0" encoding="utf-8"?>
<EsriMapsInfo xmlns="ESRI.ArcGIS.Mapping.OfficeIntegration.PowerPointInfo">
  <Version>Version1</Version>
  <RequiresSignIn>False</RequiresSignIn>
</EsriMapsInfo>
</file>

<file path=customXml/item100.xml><?xml version="1.0" encoding="utf-8"?>
<EsriMapsInfo xmlns="ESRI.ArcGIS.Mapping.OfficeIntegration.PowerPointInfo">
  <Version>Version1</Version>
  <RequiresSignIn>False</RequiresSignIn>
</EsriMapsInfo>
</file>

<file path=customXml/item101.xml><?xml version="1.0" encoding="utf-8"?>
<EsriMapsInfo xmlns="ESRI.ArcGIS.Mapping.OfficeIntegration.PowerPointInfo">
  <Version>Version1</Version>
  <RequiresSignIn>False</RequiresSignIn>
</EsriMapsInfo>
</file>

<file path=customXml/item102.xml><?xml version="1.0" encoding="utf-8"?>
<EsriMapsInfo xmlns="ESRI.ArcGIS.Mapping.OfficeIntegration.PowerPointInfo">
  <Version>Version1</Version>
  <RequiresSignIn>False</RequiresSignIn>
</EsriMapsInfo>
</file>

<file path=customXml/item103.xml><?xml version="1.0" encoding="utf-8"?>
<EsriMapsInfo xmlns="ESRI.ArcGIS.Mapping.OfficeIntegration.PowerPointInfo">
  <Version>Version1</Version>
  <RequiresSignIn>False</RequiresSignIn>
</EsriMapsInfo>
</file>

<file path=customXml/item104.xml><?xml version="1.0" encoding="utf-8"?>
<EsriMapsInfo xmlns="ESRI.ArcGIS.Mapping.OfficeIntegration.PowerPointInfo">
  <Version>Version1</Version>
  <RequiresSignIn>False</RequiresSignIn>
</EsriMapsInfo>
</file>

<file path=customXml/item105.xml><?xml version="1.0" encoding="utf-8"?>
<EsriMapsInfo xmlns="ESRI.ArcGIS.Mapping.OfficeIntegration.PowerPointInfo">
  <Version>Version1</Version>
  <RequiresSignIn>False</RequiresSignIn>
</EsriMapsInfo>
</file>

<file path=customXml/item106.xml><?xml version="1.0" encoding="utf-8"?>
<EsriMapsInfo xmlns="ESRI.ArcGIS.Mapping.OfficeIntegration.PowerPointInfo">
  <Version>Version1</Version>
  <RequiresSignIn>False</RequiresSignIn>
</EsriMapsInfo>
</file>

<file path=customXml/item107.xml><?xml version="1.0" encoding="utf-8"?>
<EsriMapsInfo xmlns="ESRI.ArcGIS.Mapping.OfficeIntegration.PowerPointInfo">
  <Version>Version1</Version>
  <RequiresSignIn>False</RequiresSignIn>
</EsriMapsInfo>
</file>

<file path=customXml/item108.xml><?xml version="1.0" encoding="utf-8"?>
<EsriMapsInfo xmlns="ESRI.ArcGIS.Mapping.OfficeIntegration.PowerPointInfo">
  <Version>Version1</Version>
  <RequiresSignIn>False</RequiresSignIn>
</EsriMapsInfo>
</file>

<file path=customXml/item109.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10.xml><?xml version="1.0" encoding="utf-8"?>
<EsriMapsInfo xmlns="ESRI.ArcGIS.Mapping.OfficeIntegration.PowerPointInfo">
  <Version>Version1</Version>
  <RequiresSignIn>False</RequiresSignIn>
</EsriMapsInfo>
</file>

<file path=customXml/item111.xml><?xml version="1.0" encoding="utf-8"?>
<EsriMapsInfo xmlns="ESRI.ArcGIS.Mapping.OfficeIntegration.PowerPointInfo">
  <Version>Version1</Version>
  <RequiresSignIn>False</RequiresSignIn>
</EsriMapsInfo>
</file>

<file path=customXml/item112.xml><?xml version="1.0" encoding="utf-8"?>
<EsriMapsInfo xmlns="ESRI.ArcGIS.Mapping.OfficeIntegration.PowerPointInfo">
  <Version>Version1</Version>
  <RequiresSignIn>False</RequiresSignIn>
</EsriMapsInfo>
</file>

<file path=customXml/item113.xml><?xml version="1.0" encoding="utf-8"?>
<EsriMapsInfo xmlns="ESRI.ArcGIS.Mapping.OfficeIntegration.PowerPointInfo">
  <Version>Version1</Version>
  <RequiresSignIn>False</RequiresSignIn>
</EsriMapsInfo>
</file>

<file path=customXml/item114.xml><?xml version="1.0" encoding="utf-8"?>
<EsriMapsInfo xmlns="ESRI.ArcGIS.Mapping.OfficeIntegration.PowerPointInfo">
  <Version>Version1</Version>
  <RequiresSignIn>False</RequiresSignIn>
</EsriMapsInfo>
</file>

<file path=customXml/item115.xml><?xml version="1.0" encoding="utf-8"?>
<EsriMapsInfo xmlns="ESRI.ArcGIS.Mapping.OfficeIntegration.PowerPointInfo">
  <Version>Version1</Version>
  <RequiresSignIn>False</RequiresSignIn>
</EsriMapsInfo>
</file>

<file path=customXml/item116.xml><?xml version="1.0" encoding="utf-8"?>
<EsriMapsInfo xmlns="ESRI.ArcGIS.Mapping.OfficeIntegration.PowerPointInfo">
  <Version>Version1</Version>
  <RequiresSignIn>False</RequiresSignIn>
</EsriMapsInfo>
</file>

<file path=customXml/item117.xml><?xml version="1.0" encoding="utf-8"?>
<EsriMapsInfo xmlns="ESRI.ArcGIS.Mapping.OfficeIntegration.PowerPointInfo">
  <Version>Version1</Version>
  <RequiresSignIn>False</RequiresSignIn>
</EsriMapsInfo>
</file>

<file path=customXml/item118.xml><?xml version="1.0" encoding="utf-8"?>
<EsriMapsInfo xmlns="ESRI.ArcGIS.Mapping.OfficeIntegration.PowerPointInfo">
  <Version>Version1</Version>
  <RequiresSignIn>False</RequiresSignIn>
</EsriMapsInfo>
</file>

<file path=customXml/item119.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20.xml><?xml version="1.0" encoding="utf-8"?>
<EsriMapsInfo xmlns="ESRI.ArcGIS.Mapping.OfficeIntegration.PowerPointInfo">
  <Version>Version1</Version>
  <RequiresSignIn>False</RequiresSignIn>
</EsriMapsInfo>
</file>

<file path=customXml/item121.xml><?xml version="1.0" encoding="utf-8"?>
<EsriMapsInfo xmlns="ESRI.ArcGIS.Mapping.OfficeIntegration.PowerPointInfo">
  <Version>Version1</Version>
  <RequiresSignIn>False</RequiresSignIn>
</EsriMapsInfo>
</file>

<file path=customXml/item122.xml><?xml version="1.0" encoding="utf-8"?>
<EsriMapsInfo xmlns="ESRI.ArcGIS.Mapping.OfficeIntegration.PowerPointInfo">
  <Version>Version1</Version>
  <RequiresSignIn>False</RequiresSignIn>
</EsriMapsInfo>
</file>

<file path=customXml/item123.xml><?xml version="1.0" encoding="utf-8"?>
<EsriMapsInfo xmlns="ESRI.ArcGIS.Mapping.OfficeIntegration.PowerPointInfo">
  <Version>Version1</Version>
  <RequiresSignIn>False</RequiresSignIn>
</EsriMapsInfo>
</file>

<file path=customXml/item124.xml><?xml version="1.0" encoding="utf-8"?>
<EsriMapsInfo xmlns="ESRI.ArcGIS.Mapping.OfficeIntegration.PowerPointInfo">
  <Version>Version1</Version>
  <RequiresSignIn>False</RequiresSignIn>
</EsriMapsInfo>
</file>

<file path=customXml/item125.xml><?xml version="1.0" encoding="utf-8"?>
<EsriMapsInfo xmlns="ESRI.ArcGIS.Mapping.OfficeIntegration.PowerPointInfo">
  <Version>Version1</Version>
  <RequiresSignIn>False</RequiresSignIn>
</EsriMapsInfo>
</file>

<file path=customXml/item126.xml><?xml version="1.0" encoding="utf-8"?>
<EsriMapsInfo xmlns="ESRI.ArcGIS.Mapping.OfficeIntegration.PowerPointInfo">
  <Version>Version1</Version>
  <RequiresSignIn>False</RequiresSignIn>
</EsriMapsInfo>
</file>

<file path=customXml/item127.xml><?xml version="1.0" encoding="utf-8"?>
<EsriMapsInfo xmlns="ESRI.ArcGIS.Mapping.OfficeIntegration.PowerPointInfo">
  <Version>Version1</Version>
  <RequiresSignIn>False</RequiresSignIn>
</EsriMapsInfo>
</file>

<file path=customXml/item128.xml><?xml version="1.0" encoding="utf-8"?>
<EsriMapsInfo xmlns="ESRI.ArcGIS.Mapping.OfficeIntegration.PowerPointInfo">
  <Version>Version1</Version>
  <RequiresSignIn>False</RequiresSignIn>
</EsriMapsInfo>
</file>

<file path=customXml/item129.xml><?xml version="1.0" encoding="utf-8"?>
<EsriMapsInfo xmlns="ESRI.ArcGIS.Mapping.OfficeIntegration.PowerPointInfo">
  <Version>Version1</Version>
  <RequiresSignIn>False</RequiresSignIn>
</EsriMapsInfo>
</file>

<file path=customXml/item13.xml><?xml version="1.0" encoding="utf-8"?>
<EsriMapsInfo xmlns="ESRI.ArcGIS.Mapping.OfficeIntegration.PowerPointInfo">
  <Version>Version1</Version>
  <RequiresSignIn>False</RequiresSignIn>
</EsriMapsInfo>
</file>

<file path=customXml/item130.xml><?xml version="1.0" encoding="utf-8"?>
<EsriMapsInfo xmlns="ESRI.ArcGIS.Mapping.OfficeIntegration.PowerPointInfo">
  <Version>Version1</Version>
  <RequiresSignIn>False</RequiresSignIn>
</EsriMapsInfo>
</file>

<file path=customXml/item131.xml><?xml version="1.0" encoding="utf-8"?>
<EsriMapsInfo xmlns="ESRI.ArcGIS.Mapping.OfficeIntegration.PowerPointInfo">
  <Version>Version1</Version>
  <RequiresSignIn>False</RequiresSignIn>
</EsriMapsInfo>
</file>

<file path=customXml/item132.xml><?xml version="1.0" encoding="utf-8"?>
<EsriMapsInfo xmlns="ESRI.ArcGIS.Mapping.OfficeIntegration.PowerPointInfo">
  <Version>Version1</Version>
  <RequiresSignIn>False</RequiresSignIn>
</EsriMapsInfo>
</file>

<file path=customXml/item133.xml><?xml version="1.0" encoding="utf-8"?>
<EsriMapsInfo xmlns="ESRI.ArcGIS.Mapping.OfficeIntegration.PowerPointInfo">
  <Version>Version1</Version>
  <RequiresSignIn>False</RequiresSignIn>
</EsriMapsInfo>
</file>

<file path=customXml/item134.xml><?xml version="1.0" encoding="utf-8"?>
<EsriMapsInfo xmlns="ESRI.ArcGIS.Mapping.OfficeIntegration.PowerPointInfo">
  <Version>Version1</Version>
  <RequiresSignIn>False</RequiresSignIn>
</EsriMapsInfo>
</file>

<file path=customXml/item135.xml><?xml version="1.0" encoding="utf-8"?>
<EsriMapsInfo xmlns="ESRI.ArcGIS.Mapping.OfficeIntegration.PowerPointInfo">
  <Version>Version1</Version>
  <RequiresSignIn>False</RequiresSignIn>
</EsriMapsInfo>
</file>

<file path=customXml/item136.xml><?xml version="1.0" encoding="utf-8"?>
<EsriMapsInfo xmlns="ESRI.ArcGIS.Mapping.OfficeIntegration.PowerPointInfo">
  <Version>Version1</Version>
  <RequiresSignIn>False</RequiresSignIn>
</EsriMapsInfo>
</file>

<file path=customXml/item137.xml><?xml version="1.0" encoding="utf-8"?>
<EsriMapsInfo xmlns="ESRI.ArcGIS.Mapping.OfficeIntegration.PowerPointInfo">
  <Version>Version1</Version>
  <RequiresSignIn>False</RequiresSignIn>
</EsriMapsInfo>
</file>

<file path=customXml/item138.xml><?xml version="1.0" encoding="utf-8"?>
<EsriMapsInfo xmlns="ESRI.ArcGIS.Mapping.OfficeIntegration.PowerPointInfo">
  <Version>Version1</Version>
  <RequiresSignIn>False</RequiresSignIn>
</EsriMapsInfo>
</file>

<file path=customXml/item139.xml><?xml version="1.0" encoding="utf-8"?>
<EsriMapsInfo xmlns="ESRI.ArcGIS.Mapping.OfficeIntegration.PowerPointInfo">
  <Version>Version1</Version>
  <RequiresSignIn>False</RequiresSignIn>
</EsriMapsInfo>
</file>

<file path=customXml/item14.xml><?xml version="1.0" encoding="utf-8"?>
<EsriMapsInfo xmlns="ESRI.ArcGIS.Mapping.OfficeIntegration.PowerPointInfo">
  <Version>Version1</Version>
  <RequiresSignIn>False</RequiresSignIn>
</EsriMapsInfo>
</file>

<file path=customXml/item140.xml><?xml version="1.0" encoding="utf-8"?>
<EsriMapsInfo xmlns="ESRI.ArcGIS.Mapping.OfficeIntegration.PowerPointInfo">
  <Version>Version1</Version>
  <RequiresSignIn>False</RequiresSignIn>
</EsriMapsInfo>
</file>

<file path=customXml/item141.xml><?xml version="1.0" encoding="utf-8"?>
<EsriMapsInfo xmlns="ESRI.ArcGIS.Mapping.OfficeIntegration.PowerPointInfo">
  <Version>Version1</Version>
  <RequiresSignIn>False</RequiresSignIn>
</EsriMapsInfo>
</file>

<file path=customXml/item142.xml><?xml version="1.0" encoding="utf-8"?>
<EsriMapsInfo xmlns="ESRI.ArcGIS.Mapping.OfficeIntegration.PowerPointInfo">
  <Version>Version1</Version>
  <RequiresSignIn>False</RequiresSignIn>
</EsriMapsInfo>
</file>

<file path=customXml/item143.xml><?xml version="1.0" encoding="utf-8"?>
<EsriMapsInfo xmlns="ESRI.ArcGIS.Mapping.OfficeIntegration.PowerPointInfo">
  <Version>Version1</Version>
  <RequiresSignIn>False</RequiresSignIn>
</EsriMapsInfo>
</file>

<file path=customXml/item144.xml><?xml version="1.0" encoding="utf-8"?>
<EsriMapsInfo xmlns="ESRI.ArcGIS.Mapping.OfficeIntegration.PowerPointInfo">
  <Version>Version1</Version>
  <RequiresSignIn>False</RequiresSignIn>
</EsriMapsInfo>
</file>

<file path=customXml/item145.xml><?xml version="1.0" encoding="utf-8"?>
<EsriMapsInfo xmlns="ESRI.ArcGIS.Mapping.OfficeIntegration.PowerPointInfo">
  <Version>Version1</Version>
  <RequiresSignIn>False</RequiresSignIn>
</EsriMapsInfo>
</file>

<file path=customXml/item146.xml><?xml version="1.0" encoding="utf-8"?>
<EsriMapsInfo xmlns="ESRI.ArcGIS.Mapping.OfficeIntegration.PowerPointInfo">
  <Version>Version1</Version>
  <RequiresSignIn>False</RequiresSignIn>
</EsriMapsInfo>
</file>

<file path=customXml/item147.xml><?xml version="1.0" encoding="utf-8"?>
<EsriMapsInfo xmlns="ESRI.ArcGIS.Mapping.OfficeIntegration.PowerPointInfo">
  <Version>Version1</Version>
  <RequiresSignIn>False</RequiresSignIn>
</EsriMapsInfo>
</file>

<file path=customXml/item148.xml><?xml version="1.0" encoding="utf-8"?>
<EsriMapsInfo xmlns="ESRI.ArcGIS.Mapping.OfficeIntegration.PowerPointInfo">
  <Version>Version1</Version>
  <RequiresSignIn>False</RequiresSignIn>
</EsriMapsInfo>
</file>

<file path=customXml/item149.xml><?xml version="1.0" encoding="utf-8"?>
<EsriMapsInfo xmlns="ESRI.ArcGIS.Mapping.OfficeIntegration.PowerPointInfo">
  <Version>Version1</Version>
  <RequiresSignIn>False</RequiresSignIn>
</EsriMapsInfo>
</file>

<file path=customXml/item15.xml><?xml version="1.0" encoding="utf-8"?>
<EsriMapsInfo xmlns="ESRI.ArcGIS.Mapping.OfficeIntegration.PowerPointInfo">
  <Version>Version1</Version>
  <RequiresSignIn>False</RequiresSignIn>
</EsriMapsInfo>
</file>

<file path=customXml/item150.xml><?xml version="1.0" encoding="utf-8"?>
<EsriMapsInfo xmlns="ESRI.ArcGIS.Mapping.OfficeIntegration.PowerPointInfo">
  <Version>Version1</Version>
  <RequiresSignIn>False</RequiresSignIn>
</EsriMapsInfo>
</file>

<file path=customXml/item151.xml><?xml version="1.0" encoding="utf-8"?>
<EsriMapsInfo xmlns="ESRI.ArcGIS.Mapping.OfficeIntegration.PowerPointInfo">
  <Version>Version1</Version>
  <RequiresSignIn>False</RequiresSignIn>
</EsriMapsInfo>
</file>

<file path=customXml/item152.xml><?xml version="1.0" encoding="utf-8"?>
<EsriMapsInfo xmlns="ESRI.ArcGIS.Mapping.OfficeIntegration.PowerPointInfo">
  <Version>Version1</Version>
  <RequiresSignIn>False</RequiresSignIn>
</EsriMapsInfo>
</file>

<file path=customXml/item153.xml><?xml version="1.0" encoding="utf-8"?>
<EsriMapsInfo xmlns="ESRI.ArcGIS.Mapping.OfficeIntegration.PowerPointInfo">
  <Version>Version1</Version>
  <RequiresSignIn>False</RequiresSignIn>
</EsriMapsInfo>
</file>

<file path=customXml/item154.xml><?xml version="1.0" encoding="utf-8"?>
<EsriMapsInfo xmlns="ESRI.ArcGIS.Mapping.OfficeIntegration.PowerPointInfo">
  <Version>Version1</Version>
  <RequiresSignIn>False</RequiresSignIn>
</EsriMapsInfo>
</file>

<file path=customXml/item155.xml><?xml version="1.0" encoding="utf-8"?>
<EsriMapsInfo xmlns="ESRI.ArcGIS.Mapping.OfficeIntegration.PowerPointInfo">
  <Version>Version1</Version>
  <RequiresSignIn>False</RequiresSignIn>
</EsriMapsInfo>
</file>

<file path=customXml/item156.xml><?xml version="1.0" encoding="utf-8"?>
<EsriMapsInfo xmlns="ESRI.ArcGIS.Mapping.OfficeIntegration.PowerPointInfo">
  <Version>Version1</Version>
  <RequiresSignIn>False</RequiresSignIn>
</EsriMapsInfo>
</file>

<file path=customXml/item157.xml><?xml version="1.0" encoding="utf-8"?>
<EsriMapsInfo xmlns="ESRI.ArcGIS.Mapping.OfficeIntegration.PowerPointInfo">
  <Version>Version1</Version>
  <RequiresSignIn>False</RequiresSignIn>
</EsriMapsInfo>
</file>

<file path=customXml/item158.xml><?xml version="1.0" encoding="utf-8"?>
<EsriMapsInfo xmlns="ESRI.ArcGIS.Mapping.OfficeIntegration.PowerPointInfo">
  <Version>Version1</Version>
  <RequiresSignIn>False</RequiresSignIn>
</EsriMapsInfo>
</file>

<file path=customXml/item159.xml><?xml version="1.0" encoding="utf-8"?>
<EsriMapsInfo xmlns="ESRI.ArcGIS.Mapping.OfficeIntegration.PowerPointInfo">
  <Version>Version1</Version>
  <RequiresSignIn>False</RequiresSignIn>
</EsriMapsInfo>
</file>

<file path=customXml/item16.xml><?xml version="1.0" encoding="utf-8"?>
<EsriMapsInfo xmlns="ESRI.ArcGIS.Mapping.OfficeIntegration.PowerPointInfo">
  <Version>Version1</Version>
  <RequiresSignIn>False</RequiresSignIn>
</EsriMapsInfo>
</file>

<file path=customXml/item160.xml><?xml version="1.0" encoding="utf-8"?>
<EsriMapsInfo xmlns="ESRI.ArcGIS.Mapping.OfficeIntegration.PowerPointInfo">
  <Version>Version1</Version>
  <RequiresSignIn>False</RequiresSignIn>
</EsriMapsInfo>
</file>

<file path=customXml/item161.xml><?xml version="1.0" encoding="utf-8"?>
<EsriMapsInfo xmlns="ESRI.ArcGIS.Mapping.OfficeIntegration.PowerPointInfo">
  <Version>Version1</Version>
  <RequiresSignIn>False</RequiresSignIn>
</EsriMapsInfo>
</file>

<file path=customXml/item162.xml><?xml version="1.0" encoding="utf-8"?>
<EsriMapsInfo xmlns="ESRI.ArcGIS.Mapping.OfficeIntegration.PowerPointInfo">
  <Version>Version1</Version>
  <RequiresSignIn>False</RequiresSignIn>
</EsriMapsInfo>
</file>

<file path=customXml/item163.xml><?xml version="1.0" encoding="utf-8"?>
<EsriMapsInfo xmlns="ESRI.ArcGIS.Mapping.OfficeIntegration.PowerPointInfo">
  <Version>Version1</Version>
  <RequiresSignIn>False</RequiresSignIn>
</EsriMapsInfo>
</file>

<file path=customXml/item164.xml><?xml version="1.0" encoding="utf-8"?>
<EsriMapsInfo xmlns="ESRI.ArcGIS.Mapping.OfficeIntegration.PowerPointInfo">
  <Version>Version1</Version>
  <RequiresSignIn>False</RequiresSignIn>
</EsriMapsInfo>
</file>

<file path=customXml/item165.xml><?xml version="1.0" encoding="utf-8"?>
<EsriMapsInfo xmlns="ESRI.ArcGIS.Mapping.OfficeIntegration.PowerPointInfo">
  <Version>Version1</Version>
  <RequiresSignIn>False</RequiresSignIn>
</EsriMapsInfo>
</file>

<file path=customXml/item166.xml><?xml version="1.0" encoding="utf-8"?>
<EsriMapsInfo xmlns="ESRI.ArcGIS.Mapping.OfficeIntegration.PowerPointInfo">
  <Version>Version1</Version>
  <RequiresSignIn>False</RequiresSignIn>
</EsriMapsInfo>
</file>

<file path=customXml/item167.xml><?xml version="1.0" encoding="utf-8"?>
<EsriMapsInfo xmlns="ESRI.ArcGIS.Mapping.OfficeIntegration.PowerPointInfo">
  <Version>Version1</Version>
  <RequiresSignIn>False</RequiresSignIn>
</EsriMapsInfo>
</file>

<file path=customXml/item168.xml><?xml version="1.0" encoding="utf-8"?>
<EsriMapsInfo xmlns="ESRI.ArcGIS.Mapping.OfficeIntegration.PowerPointInfo">
  <Version>Version1</Version>
  <RequiresSignIn>False</RequiresSignIn>
</EsriMapsInfo>
</file>

<file path=customXml/item169.xml><?xml version="1.0" encoding="utf-8"?>
<EsriMapsInfo xmlns="ESRI.ArcGIS.Mapping.OfficeIntegration.PowerPointInfo">
  <Version>Version1</Version>
  <RequiresSignIn>False</RequiresSignIn>
</EsriMapsInfo>
</file>

<file path=customXml/item17.xml><?xml version="1.0" encoding="utf-8"?>
<EsriMapsInfo xmlns="ESRI.ArcGIS.Mapping.OfficeIntegration.PowerPointInfo">
  <Version>Version1</Version>
  <RequiresSignIn>False</RequiresSignIn>
</EsriMapsInfo>
</file>

<file path=customXml/item170.xml><?xml version="1.0" encoding="utf-8"?>
<EsriMapsInfo xmlns="ESRI.ArcGIS.Mapping.OfficeIntegration.PowerPointInfo">
  <Version>Version1</Version>
  <RequiresSignIn>False</RequiresSignIn>
</EsriMapsInfo>
</file>

<file path=customXml/item171.xml><?xml version="1.0" encoding="utf-8"?>
<EsriMapsInfo xmlns="ESRI.ArcGIS.Mapping.OfficeIntegration.PowerPointInfo">
  <Version>Version1</Version>
  <RequiresSignIn>False</RequiresSignIn>
</EsriMapsInfo>
</file>

<file path=customXml/item172.xml><?xml version="1.0" encoding="utf-8"?>
<EsriMapsInfo xmlns="ESRI.ArcGIS.Mapping.OfficeIntegration.PowerPointInfo">
  <Version>Version1</Version>
  <RequiresSignIn>False</RequiresSignIn>
</EsriMapsInfo>
</file>

<file path=customXml/item173.xml><?xml version="1.0" encoding="utf-8"?>
<EsriMapsInfo xmlns="ESRI.ArcGIS.Mapping.OfficeIntegration.PowerPointInfo">
  <Version>Version1</Version>
  <RequiresSignIn>False</RequiresSignIn>
</EsriMapsInfo>
</file>

<file path=customXml/item174.xml><?xml version="1.0" encoding="utf-8"?>
<EsriMapsInfo xmlns="ESRI.ArcGIS.Mapping.OfficeIntegration.PowerPointInfo">
  <Version>Version1</Version>
  <RequiresSignIn>False</RequiresSignIn>
</EsriMapsInfo>
</file>

<file path=customXml/item175.xml><?xml version="1.0" encoding="utf-8"?>
<EsriMapsInfo xmlns="ESRI.ArcGIS.Mapping.OfficeIntegration.PowerPointInfo">
  <Version>Version1</Version>
  <RequiresSignIn>False</RequiresSignIn>
</EsriMapsInfo>
</file>

<file path=customXml/item176.xml><?xml version="1.0" encoding="utf-8"?>
<EsriMapsInfo xmlns="ESRI.ArcGIS.Mapping.OfficeIntegration.PowerPointInfo">
  <Version>Version1</Version>
  <RequiresSignIn>False</RequiresSignIn>
</EsriMapsInfo>
</file>

<file path=customXml/item177.xml><?xml version="1.0" encoding="utf-8"?>
<EsriMapsInfo xmlns="ESRI.ArcGIS.Mapping.OfficeIntegration.PowerPointInfo">
  <Version>Version1</Version>
  <RequiresSignIn>False</RequiresSignIn>
</EsriMapsInfo>
</file>

<file path=customXml/item178.xml><?xml version="1.0" encoding="utf-8"?>
<EsriMapsInfo xmlns="ESRI.ArcGIS.Mapping.OfficeIntegration.PowerPointInfo">
  <Version>Version1</Version>
  <RequiresSignIn>False</RequiresSignIn>
</EsriMapsInfo>
</file>

<file path=customXml/item179.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80.xml><?xml version="1.0" encoding="utf-8"?>
<EsriMapsInfo xmlns="ESRI.ArcGIS.Mapping.OfficeIntegration.PowerPointInfo">
  <Version>Version1</Version>
  <RequiresSignIn>False</RequiresSignIn>
</EsriMapsInfo>
</file>

<file path=customXml/item181.xml><?xml version="1.0" encoding="utf-8"?>
<EsriMapsInfo xmlns="ESRI.ArcGIS.Mapping.OfficeIntegration.PowerPointInfo">
  <Version>Version1</Version>
  <RequiresSignIn>False</RequiresSignIn>
</EsriMapsInfo>
</file>

<file path=customXml/item182.xml><?xml version="1.0" encoding="utf-8"?>
<EsriMapsInfo xmlns="ESRI.ArcGIS.Mapping.OfficeIntegration.PowerPointInfo">
  <Version>Version1</Version>
  <RequiresSignIn>False</RequiresSignIn>
</EsriMapsInfo>
</file>

<file path=customXml/item183.xml><?xml version="1.0" encoding="utf-8"?>
<EsriMapsInfo xmlns="ESRI.ArcGIS.Mapping.OfficeIntegration.PowerPointInfo">
  <Version>Version1</Version>
  <RequiresSignIn>False</RequiresSignIn>
</EsriMapsInfo>
</file>

<file path=customXml/item184.xml><?xml version="1.0" encoding="utf-8"?>
<EsriMapsInfo xmlns="ESRI.ArcGIS.Mapping.OfficeIntegration.PowerPointInfo">
  <Version>Version1</Version>
  <RequiresSignIn>False</RequiresSignIn>
</EsriMapsInfo>
</file>

<file path=customXml/item185.xml><?xml version="1.0" encoding="utf-8"?>
<EsriMapsInfo xmlns="ESRI.ArcGIS.Mapping.OfficeIntegration.PowerPointInfo">
  <Version>Version1</Version>
  <RequiresSignIn>False</RequiresSignIn>
</EsriMapsInfo>
</file>

<file path=customXml/item186.xml><?xml version="1.0" encoding="utf-8"?>
<EsriMapsInfo xmlns="ESRI.ArcGIS.Mapping.OfficeIntegration.PowerPointInfo">
  <Version>Version1</Version>
  <RequiresSignIn>False</RequiresSignIn>
</EsriMapsInfo>
</file>

<file path=customXml/item187.xml><?xml version="1.0" encoding="utf-8"?>
<EsriMapsInfo xmlns="ESRI.ArcGIS.Mapping.OfficeIntegration.PowerPointInfo">
  <Version>Version1</Version>
  <RequiresSignIn>False</RequiresSignIn>
</EsriMapsInfo>
</file>

<file path=customXml/item188.xml><?xml version="1.0" encoding="utf-8"?>
<EsriMapsInfo xmlns="ESRI.ArcGIS.Mapping.OfficeIntegration.PowerPointInfo">
  <Version>Version1</Version>
  <RequiresSignIn>False</RequiresSignIn>
</EsriMapsInfo>
</file>

<file path=customXml/item189.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190.xml><?xml version="1.0" encoding="utf-8"?>
<EsriMapsInfo xmlns="ESRI.ArcGIS.Mapping.OfficeIntegration.PowerPointInfo">
  <Version>Version1</Version>
  <RequiresSignIn>False</RequiresSignIn>
</EsriMapsInfo>
</file>

<file path=customXml/item191.xml><?xml version="1.0" encoding="utf-8"?>
<EsriMapsInfo xmlns="ESRI.ArcGIS.Mapping.OfficeIntegration.PowerPointInfo">
  <Version>Version1</Version>
  <RequiresSignIn>False</RequiresSignIn>
</EsriMapsInfo>
</file>

<file path=customXml/item192.xml><?xml version="1.0" encoding="utf-8"?>
<EsriMapsInfo xmlns="ESRI.ArcGIS.Mapping.OfficeIntegration.PowerPointInfo">
  <Version>Version1</Version>
  <RequiresSignIn>False</RequiresSignIn>
</EsriMapsInfo>
</file>

<file path=customXml/item193.xml><?xml version="1.0" encoding="utf-8"?>
<EsriMapsInfo xmlns="ESRI.ArcGIS.Mapping.OfficeIntegration.PowerPointInfo">
  <Version>Version1</Version>
  <RequiresSignIn>False</RequiresSignIn>
</EsriMapsInfo>
</file>

<file path=customXml/item194.xml><?xml version="1.0" encoding="utf-8"?>
<EsriMapsInfo xmlns="ESRI.ArcGIS.Mapping.OfficeIntegration.PowerPointInfo">
  <Version>Version1</Version>
  <RequiresSignIn>False</RequiresSignIn>
</EsriMapsInfo>
</file>

<file path=customXml/item195.xml><?xml version="1.0" encoding="utf-8"?>
<EsriMapsInfo xmlns="ESRI.ArcGIS.Mapping.OfficeIntegration.PowerPointInfo">
  <Version>Version1</Version>
  <RequiresSignIn>False</RequiresSignIn>
</EsriMapsInfo>
</file>

<file path=customXml/item196.xml><?xml version="1.0" encoding="utf-8"?>
<EsriMapsInfo xmlns="ESRI.ArcGIS.Mapping.OfficeIntegration.PowerPointInfo">
  <Version>Version1</Version>
  <RequiresSignIn>False</RequiresSignIn>
</EsriMapsInfo>
</file>

<file path=customXml/item197.xml><?xml version="1.0" encoding="utf-8"?>
<EsriMapsInfo xmlns="ESRI.ArcGIS.Mapping.OfficeIntegration.PowerPointInfo">
  <Version>Version1</Version>
  <RequiresSignIn>False</RequiresSignIn>
</EsriMapsInfo>
</file>

<file path=customXml/item198.xml><?xml version="1.0" encoding="utf-8"?>
<EsriMapsInfo xmlns="ESRI.ArcGIS.Mapping.OfficeIntegration.PowerPointInfo">
  <Version>Version1</Version>
  <RequiresSignIn>False</RequiresSignIn>
</EsriMapsInfo>
</file>

<file path=customXml/item199.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20.xml><?xml version="1.0" encoding="utf-8"?>
<EsriMapsInfo xmlns="ESRI.ArcGIS.Mapping.OfficeIntegration.PowerPointInfo">
  <Version>Version1</Version>
  <RequiresSignIn>False</RequiresSignIn>
</EsriMapsInfo>
</file>

<file path=customXml/item200.xml><?xml version="1.0" encoding="utf-8"?>
<EsriMapsInfo xmlns="ESRI.ArcGIS.Mapping.OfficeIntegration.PowerPointInfo">
  <Version>Version1</Version>
  <RequiresSignIn>False</RequiresSignIn>
</EsriMapsInfo>
</file>

<file path=customXml/item201.xml><?xml version="1.0" encoding="utf-8"?>
<EsriMapsInfo xmlns="ESRI.ArcGIS.Mapping.OfficeIntegration.PowerPointInfo">
  <Version>Version1</Version>
  <RequiresSignIn>False</RequiresSignIn>
</EsriMapsInfo>
</file>

<file path=customXml/item202.xml><?xml version="1.0" encoding="utf-8"?>
<EsriMapsInfo xmlns="ESRI.ArcGIS.Mapping.OfficeIntegration.PowerPointInfo">
  <Version>Version1</Version>
  <RequiresSignIn>False</RequiresSignIn>
</EsriMapsInfo>
</file>

<file path=customXml/item203.xml><?xml version="1.0" encoding="utf-8"?>
<EsriMapsInfo xmlns="ESRI.ArcGIS.Mapping.OfficeIntegration.PowerPointInfo">
  <Version>Version1</Version>
  <RequiresSignIn>False</RequiresSignIn>
</EsriMapsInfo>
</file>

<file path=customXml/item204.xml><?xml version="1.0" encoding="utf-8"?>
<EsriMapsInfo xmlns="ESRI.ArcGIS.Mapping.OfficeIntegration.PowerPointInfo">
  <Version>Version1</Version>
  <RequiresSignIn>False</RequiresSignIn>
</EsriMapsInfo>
</file>

<file path=customXml/item205.xml><?xml version="1.0" encoding="utf-8"?>
<EsriMapsInfo xmlns="ESRI.ArcGIS.Mapping.OfficeIntegration.PowerPointInfo">
  <Version>Version1</Version>
  <RequiresSignIn>False</RequiresSignIn>
</EsriMapsInfo>
</file>

<file path=customXml/item206.xml><?xml version="1.0" encoding="utf-8"?>
<EsriMapsInfo xmlns="ESRI.ArcGIS.Mapping.OfficeIntegration.PowerPointInfo">
  <Version>Version1</Version>
  <RequiresSignIn>False</RequiresSignIn>
</EsriMapsInfo>
</file>

<file path=customXml/item207.xml><?xml version="1.0" encoding="utf-8"?>
<EsriMapsInfo xmlns="ESRI.ArcGIS.Mapping.OfficeIntegration.PowerPointInfo">
  <Version>Version1</Version>
  <RequiresSignIn>False</RequiresSignIn>
</EsriMapsInfo>
</file>

<file path=customXml/item208.xml><?xml version="1.0" encoding="utf-8"?>
<EsriMapsInfo xmlns="ESRI.ArcGIS.Mapping.OfficeIntegration.PowerPointInfo">
  <Version>Version1</Version>
  <RequiresSignIn>False</RequiresSignIn>
</EsriMapsInfo>
</file>

<file path=customXml/item209.xml><?xml version="1.0" encoding="utf-8"?>
<EsriMapsInfo xmlns="ESRI.ArcGIS.Mapping.OfficeIntegration.PowerPointInfo">
  <Version>Version1</Version>
  <RequiresSignIn>False</RequiresSignIn>
</EsriMapsInfo>
</file>

<file path=customXml/item21.xml><?xml version="1.0" encoding="utf-8"?>
<EsriMapsInfo xmlns="ESRI.ArcGIS.Mapping.OfficeIntegration.PowerPointInfo">
  <Version>Version1</Version>
  <RequiresSignIn>False</RequiresSignIn>
</EsriMapsInfo>
</file>

<file path=customXml/item210.xml><?xml version="1.0" encoding="utf-8"?>
<EsriMapsInfo xmlns="ESRI.ArcGIS.Mapping.OfficeIntegration.PowerPointInfo">
  <Version>Version1</Version>
  <RequiresSignIn>False</RequiresSignIn>
</EsriMapsInfo>
</file>

<file path=customXml/item211.xml><?xml version="1.0" encoding="utf-8"?>
<EsriMapsInfo xmlns="ESRI.ArcGIS.Mapping.OfficeIntegration.PowerPointInfo">
  <Version>Version1</Version>
  <RequiresSignIn>False</RequiresSignIn>
</EsriMapsInfo>
</file>

<file path=customXml/item212.xml><?xml version="1.0" encoding="utf-8"?>
<EsriMapsInfo xmlns="ESRI.ArcGIS.Mapping.OfficeIntegration.PowerPointInfo">
  <Version>Version1</Version>
  <RequiresSignIn>False</RequiresSignIn>
</EsriMapsInfo>
</file>

<file path=customXml/item213.xml><?xml version="1.0" encoding="utf-8"?>
<EsriMapsInfo xmlns="ESRI.ArcGIS.Mapping.OfficeIntegration.PowerPointInfo">
  <Version>Version1</Version>
  <RequiresSignIn>False</RequiresSignIn>
</EsriMapsInfo>
</file>

<file path=customXml/item214.xml><?xml version="1.0" encoding="utf-8"?>
<EsriMapsInfo xmlns="ESRI.ArcGIS.Mapping.OfficeIntegration.PowerPointInfo">
  <Version>Version1</Version>
  <RequiresSignIn>False</RequiresSignIn>
</EsriMapsInfo>
</file>

<file path=customXml/item215.xml><?xml version="1.0" encoding="utf-8"?>
<EsriMapsInfo xmlns="ESRI.ArcGIS.Mapping.OfficeIntegration.PowerPointInfo">
  <Version>Version1</Version>
  <RequiresSignIn>False</RequiresSignIn>
</EsriMapsInfo>
</file>

<file path=customXml/item216.xml><?xml version="1.0" encoding="utf-8"?>
<EsriMapsInfo xmlns="ESRI.ArcGIS.Mapping.OfficeIntegration.PowerPointInfo">
  <Version>Version1</Version>
  <RequiresSignIn>False</RequiresSignIn>
</EsriMapsInfo>
</file>

<file path=customXml/item217.xml><?xml version="1.0" encoding="utf-8"?>
<EsriMapsInfo xmlns="ESRI.ArcGIS.Mapping.OfficeIntegration.PowerPointInfo">
  <Version>Version1</Version>
  <RequiresSignIn>False</RequiresSignIn>
</EsriMapsInfo>
</file>

<file path=customXml/item218.xml><?xml version="1.0" encoding="utf-8"?>
<EsriMapsInfo xmlns="ESRI.ArcGIS.Mapping.OfficeIntegration.PowerPointInfo">
  <Version>Version1</Version>
  <RequiresSignIn>False</RequiresSignIn>
</EsriMapsInfo>
</file>

<file path=customXml/item219.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20.xml><?xml version="1.0" encoding="utf-8"?>
<EsriMapsInfo xmlns="ESRI.ArcGIS.Mapping.OfficeIntegration.PowerPointInfo">
  <Version>Version1</Version>
  <RequiresSignIn>False</RequiresSignIn>
</EsriMapsInfo>
</file>

<file path=customXml/item221.xml><?xml version="1.0" encoding="utf-8"?>
<EsriMapsInfo xmlns="ESRI.ArcGIS.Mapping.OfficeIntegration.PowerPointInfo">
  <Version>Version1</Version>
  <RequiresSignIn>False</RequiresSignIn>
</EsriMapsInfo>
</file>

<file path=customXml/item222.xml><?xml version="1.0" encoding="utf-8"?>
<EsriMapsInfo xmlns="ESRI.ArcGIS.Mapping.OfficeIntegration.PowerPointInfo">
  <Version>Version1</Version>
  <RequiresSignIn>False</RequiresSignIn>
</EsriMapsInfo>
</file>

<file path=customXml/item223.xml><?xml version="1.0" encoding="utf-8"?>
<EsriMapsInfo xmlns="ESRI.ArcGIS.Mapping.OfficeIntegration.PowerPointInfo">
  <Version>Version1</Version>
  <RequiresSignIn>False</RequiresSignIn>
</EsriMapsInfo>
</file>

<file path=customXml/item224.xml><?xml version="1.0" encoding="utf-8"?>
<EsriMapsInfo xmlns="ESRI.ArcGIS.Mapping.OfficeIntegration.PowerPointInfo">
  <Version>Version1</Version>
  <RequiresSignIn>False</RequiresSignIn>
</EsriMapsInfo>
</file>

<file path=customXml/item225.xml><?xml version="1.0" encoding="utf-8"?>
<EsriMapsInfo xmlns="ESRI.ArcGIS.Mapping.OfficeIntegration.PowerPointInfo">
  <Version>Version1</Version>
  <RequiresSignIn>False</RequiresSignIn>
</EsriMapsInfo>
</file>

<file path=customXml/item226.xml><?xml version="1.0" encoding="utf-8"?>
<EsriMapsInfo xmlns="ESRI.ArcGIS.Mapping.OfficeIntegration.PowerPointInfo">
  <Version>Version1</Version>
  <RequiresSignIn>False</RequiresSignIn>
</EsriMapsInfo>
</file>

<file path=customXml/item227.xml><?xml version="1.0" encoding="utf-8"?>
<EsriMapsInfo xmlns="ESRI.ArcGIS.Mapping.OfficeIntegration.PowerPointInfo">
  <Version>Version1</Version>
  <RequiresSignIn>False</RequiresSignIn>
</EsriMapsInfo>
</file>

<file path=customXml/item228.xml><?xml version="1.0" encoding="utf-8"?>
<EsriMapsInfo xmlns="ESRI.ArcGIS.Mapping.OfficeIntegration.PowerPointInfo">
  <Version>Version1</Version>
  <RequiresSignIn>False</RequiresSignIn>
</EsriMapsInfo>
</file>

<file path=customXml/item229.xml><?xml version="1.0" encoding="utf-8"?>
<EsriMapsInfo xmlns="ESRI.ArcGIS.Mapping.OfficeIntegration.PowerPointInfo">
  <Version>Version1</Version>
  <RequiresSignIn>False</RequiresSignIn>
</EsriMapsInfo>
</file>

<file path=customXml/item23.xml><?xml version="1.0" encoding="utf-8"?>
<EsriMapsInfo xmlns="ESRI.ArcGIS.Mapping.OfficeIntegration.PowerPointInfo">
  <Version>Version1</Version>
  <RequiresSignIn>False</RequiresSignIn>
</EsriMapsInfo>
</file>

<file path=customXml/item230.xml><?xml version="1.0" encoding="utf-8"?>
<EsriMapsInfo xmlns="ESRI.ArcGIS.Mapping.OfficeIntegration.PowerPointInfo">
  <Version>Version1</Version>
  <RequiresSignIn>False</RequiresSignIn>
</EsriMapsInfo>
</file>

<file path=customXml/item231.xml><?xml version="1.0" encoding="utf-8"?>
<EsriMapsInfo xmlns="ESRI.ArcGIS.Mapping.OfficeIntegration.PowerPointInfo">
  <Version>Version1</Version>
  <RequiresSignIn>False</RequiresSignIn>
</EsriMapsInfo>
</file>

<file path=customXml/item232.xml><?xml version="1.0" encoding="utf-8"?>
<EsriMapsInfo xmlns="ESRI.ArcGIS.Mapping.OfficeIntegration.PowerPointInfo">
  <Version>Version1</Version>
  <RequiresSignIn>False</RequiresSignIn>
</EsriMapsInfo>
</file>

<file path=customXml/item233.xml><?xml version="1.0" encoding="utf-8"?>
<EsriMapsInfo xmlns="ESRI.ArcGIS.Mapping.OfficeIntegration.PowerPointInfo">
  <Version>Version1</Version>
  <RequiresSignIn>False</RequiresSignIn>
</EsriMapsInfo>
</file>

<file path=customXml/item234.xml><?xml version="1.0" encoding="utf-8"?>
<EsriMapsInfo xmlns="ESRI.ArcGIS.Mapping.OfficeIntegration.PowerPointInfo">
  <Version>Version1</Version>
  <RequiresSignIn>False</RequiresSignIn>
</EsriMapsInfo>
</file>

<file path=customXml/item235.xml><?xml version="1.0" encoding="utf-8"?>
<EsriMapsInfo xmlns="ESRI.ArcGIS.Mapping.OfficeIntegration.PowerPointInfo">
  <Version>Version1</Version>
  <RequiresSignIn>False</RequiresSignIn>
</EsriMapsInfo>
</file>

<file path=customXml/item236.xml><?xml version="1.0" encoding="utf-8"?>
<EsriMapsInfo xmlns="ESRI.ArcGIS.Mapping.OfficeIntegration.PowerPointInfo">
  <Version>Version1</Version>
  <RequiresSignIn>False</RequiresSignIn>
</EsriMapsInfo>
</file>

<file path=customXml/item237.xml><?xml version="1.0" encoding="utf-8"?>
<EsriMapsInfo xmlns="ESRI.ArcGIS.Mapping.OfficeIntegration.PowerPointInfo">
  <Version>Version1</Version>
  <RequiresSignIn>False</RequiresSignIn>
</EsriMapsInfo>
</file>

<file path=customXml/item238.xml><?xml version="1.0" encoding="utf-8"?>
<EsriMapsInfo xmlns="ESRI.ArcGIS.Mapping.OfficeIntegration.PowerPointInfo">
  <Version>Version1</Version>
  <RequiresSignIn>False</RequiresSignIn>
</EsriMapsInfo>
</file>

<file path=customXml/item239.xml><?xml version="1.0" encoding="utf-8"?>
<EsriMapsInfo xmlns="ESRI.ArcGIS.Mapping.OfficeIntegration.PowerPointInfo">
  <Version>Version1</Version>
  <RequiresSignIn>False</RequiresSignIn>
</EsriMapsInfo>
</file>

<file path=customXml/item24.xml><?xml version="1.0" encoding="utf-8"?>
<EsriMapsInfo xmlns="ESRI.ArcGIS.Mapping.OfficeIntegration.PowerPointInfo">
  <Version>Version1</Version>
  <RequiresSignIn>False</RequiresSignIn>
</EsriMapsInfo>
</file>

<file path=customXml/item240.xml><?xml version="1.0" encoding="utf-8"?>
<EsriMapsInfo xmlns="ESRI.ArcGIS.Mapping.OfficeIntegration.PowerPointInfo">
  <Version>Version1</Version>
  <RequiresSignIn>False</RequiresSignIn>
</EsriMapsInfo>
</file>

<file path=customXml/item241.xml><?xml version="1.0" encoding="utf-8"?>
<EsriMapsInfo xmlns="ESRI.ArcGIS.Mapping.OfficeIntegration.PowerPointInfo">
  <Version>Version1</Version>
  <RequiresSignIn>False</RequiresSignIn>
</EsriMapsInfo>
</file>

<file path=customXml/item242.xml><?xml version="1.0" encoding="utf-8"?>
<EsriMapsInfo xmlns="ESRI.ArcGIS.Mapping.OfficeIntegration.PowerPointInfo">
  <Version>Version1</Version>
  <RequiresSignIn>False</RequiresSignIn>
</EsriMapsInfo>
</file>

<file path=customXml/item243.xml><?xml version="1.0" encoding="utf-8"?>
<EsriMapsInfo xmlns="ESRI.ArcGIS.Mapping.OfficeIntegration.PowerPointInfo">
  <Version>Version1</Version>
  <RequiresSignIn>False</RequiresSignIn>
</EsriMapsInfo>
</file>

<file path=customXml/item244.xml><?xml version="1.0" encoding="utf-8"?>
<EsriMapsInfo xmlns="ESRI.ArcGIS.Mapping.OfficeIntegration.PowerPointInfo">
  <Version>Version1</Version>
  <RequiresSignIn>False</RequiresSignIn>
</EsriMapsInfo>
</file>

<file path=customXml/item245.xml><?xml version="1.0" encoding="utf-8"?>
<EsriMapsInfo xmlns="ESRI.ArcGIS.Mapping.OfficeIntegration.PowerPointInfo">
  <Version>Version1</Version>
  <RequiresSignIn>False</RequiresSignIn>
</EsriMapsInfo>
</file>

<file path=customXml/item246.xml><?xml version="1.0" encoding="utf-8"?>
<EsriMapsInfo xmlns="ESRI.ArcGIS.Mapping.OfficeIntegration.PowerPointInfo">
  <Version>Version1</Version>
  <RequiresSignIn>False</RequiresSignIn>
</EsriMapsInfo>
</file>

<file path=customXml/item247.xml><?xml version="1.0" encoding="utf-8"?>
<EsriMapsInfo xmlns="ESRI.ArcGIS.Mapping.OfficeIntegration.PowerPointInfo">
  <Version>Version1</Version>
  <RequiresSignIn>False</RequiresSignIn>
</EsriMapsInfo>
</file>

<file path=customXml/item248.xml><?xml version="1.0" encoding="utf-8"?>
<EsriMapsInfo xmlns="ESRI.ArcGIS.Mapping.OfficeIntegration.PowerPointInfo">
  <Version>Version1</Version>
  <RequiresSignIn>False</RequiresSignIn>
</EsriMapsInfo>
</file>

<file path=customXml/item249.xml><?xml version="1.0" encoding="utf-8"?>
<EsriMapsInfo xmlns="ESRI.ArcGIS.Mapping.OfficeIntegration.PowerPointInfo">
  <Version>Version1</Version>
  <RequiresSignIn>False</RequiresSignIn>
</EsriMapsInfo>
</file>

<file path=customXml/item25.xml><?xml version="1.0" encoding="utf-8"?>
<EsriMapsInfo xmlns="ESRI.ArcGIS.Mapping.OfficeIntegration.PowerPointInfo">
  <Version>Version1</Version>
  <RequiresSignIn>False</RequiresSignIn>
</EsriMapsInfo>
</file>

<file path=customXml/item250.xml><?xml version="1.0" encoding="utf-8"?>
<EsriMapsInfo xmlns="ESRI.ArcGIS.Mapping.OfficeIntegration.PowerPointInfo">
  <Version>Version1</Version>
  <RequiresSignIn>False</RequiresSignIn>
</EsriMapsInfo>
</file>

<file path=customXml/item251.xml><?xml version="1.0" encoding="utf-8"?>
<EsriMapsInfo xmlns="ESRI.ArcGIS.Mapping.OfficeIntegration.PowerPointInfo">
  <Version>Version1</Version>
  <RequiresSignIn>False</RequiresSignIn>
</EsriMapsInfo>
</file>

<file path=customXml/item252.xml><?xml version="1.0" encoding="utf-8"?>
<EsriMapsInfo xmlns="ESRI.ArcGIS.Mapping.OfficeIntegration.PowerPointInfo">
  <Version>Version1</Version>
  <RequiresSignIn>False</RequiresSignIn>
</EsriMapsInfo>
</file>

<file path=customXml/item253.xml><?xml version="1.0" encoding="utf-8"?>
<EsriMapsInfo xmlns="ESRI.ArcGIS.Mapping.OfficeIntegration.PowerPointInfo">
  <Version>Version1</Version>
  <RequiresSignIn>False</RequiresSignIn>
</EsriMapsInfo>
</file>

<file path=customXml/item254.xml><?xml version="1.0" encoding="utf-8"?>
<EsriMapsInfo xmlns="ESRI.ArcGIS.Mapping.OfficeIntegration.PowerPointInfo">
  <Version>Version1</Version>
  <RequiresSignIn>False</RequiresSignIn>
</EsriMapsInfo>
</file>

<file path=customXml/item255.xml><?xml version="1.0" encoding="utf-8"?>
<EsriMapsInfo xmlns="ESRI.ArcGIS.Mapping.OfficeIntegration.PowerPointInfo">
  <Version>Version1</Version>
  <RequiresSignIn>False</RequiresSignIn>
</EsriMapsInfo>
</file>

<file path=customXml/item256.xml><?xml version="1.0" encoding="utf-8"?>
<EsriMapsInfo xmlns="ESRI.ArcGIS.Mapping.OfficeIntegration.PowerPointInfo">
  <Version>Version1</Version>
  <RequiresSignIn>False</RequiresSignIn>
</EsriMapsInfo>
</file>

<file path=customXml/item257.xml><?xml version="1.0" encoding="utf-8"?>
<EsriMapsInfo xmlns="ESRI.ArcGIS.Mapping.OfficeIntegration.PowerPointInfo">
  <Version>Version1</Version>
  <RequiresSignIn>False</RequiresSignIn>
</EsriMapsInfo>
</file>

<file path=customXml/item258.xml><?xml version="1.0" encoding="utf-8"?>
<EsriMapsInfo xmlns="ESRI.ArcGIS.Mapping.OfficeIntegration.PowerPointInfo">
  <Version>Version1</Version>
  <RequiresSignIn>False</RequiresSignIn>
</EsriMapsInfo>
</file>

<file path=customXml/item259.xml><?xml version="1.0" encoding="utf-8"?>
<EsriMapsInfo xmlns="ESRI.ArcGIS.Mapping.OfficeIntegration.PowerPointInfo">
  <Version>Version1</Version>
  <RequiresSignIn>False</RequiresSignIn>
</EsriMapsInfo>
</file>

<file path=customXml/item26.xml><?xml version="1.0" encoding="utf-8"?>
<EsriMapsInfo xmlns="ESRI.ArcGIS.Mapping.OfficeIntegration.PowerPointInfo">
  <Version>Version1</Version>
  <RequiresSignIn>False</RequiresSignIn>
</EsriMapsInfo>
</file>

<file path=customXml/item260.xml><?xml version="1.0" encoding="utf-8"?>
<EsriMapsInfo xmlns="ESRI.ArcGIS.Mapping.OfficeIntegration.PowerPointInfo">
  <Version>Version1</Version>
  <RequiresSignIn>False</RequiresSignIn>
</EsriMapsInfo>
</file>

<file path=customXml/item261.xml><?xml version="1.0" encoding="utf-8"?>
<EsriMapsInfo xmlns="ESRI.ArcGIS.Mapping.OfficeIntegration.PowerPointInfo">
  <Version>Version1</Version>
  <RequiresSignIn>False</RequiresSignIn>
</EsriMapsInfo>
</file>

<file path=customXml/item262.xml><?xml version="1.0" encoding="utf-8"?>
<EsriMapsInfo xmlns="ESRI.ArcGIS.Mapping.OfficeIntegration.PowerPointInfo">
  <Version>Version1</Version>
  <RequiresSignIn>False</RequiresSignIn>
</EsriMapsInfo>
</file>

<file path=customXml/item263.xml><?xml version="1.0" encoding="utf-8"?>
<EsriMapsInfo xmlns="ESRI.ArcGIS.Mapping.OfficeIntegration.PowerPointInfo">
  <Version>Version1</Version>
  <RequiresSignIn>False</RequiresSignIn>
</EsriMapsInfo>
</file>

<file path=customXml/item264.xml><?xml version="1.0" encoding="utf-8"?>
<EsriMapsInfo xmlns="ESRI.ArcGIS.Mapping.OfficeIntegration.PowerPointInfo">
  <Version>Version1</Version>
  <RequiresSignIn>False</RequiresSignIn>
</EsriMapsInfo>
</file>

<file path=customXml/item265.xml><?xml version="1.0" encoding="utf-8"?>
<EsriMapsInfo xmlns="ESRI.ArcGIS.Mapping.OfficeIntegration.PowerPointInfo">
  <Version>Version1</Version>
  <RequiresSignIn>False</RequiresSignIn>
</EsriMapsInfo>
</file>

<file path=customXml/item266.xml><?xml version="1.0" encoding="utf-8"?>
<EsriMapsInfo xmlns="ESRI.ArcGIS.Mapping.OfficeIntegration.PowerPointInfo">
  <Version>Version1</Version>
  <RequiresSignIn>False</RequiresSignIn>
</EsriMapsInfo>
</file>

<file path=customXml/item267.xml><?xml version="1.0" encoding="utf-8"?>
<EsriMapsInfo xmlns="ESRI.ArcGIS.Mapping.OfficeIntegration.PowerPointInfo">
  <Version>Version1</Version>
  <RequiresSignIn>False</RequiresSignIn>
</EsriMapsInfo>
</file>

<file path=customXml/item268.xml><?xml version="1.0" encoding="utf-8"?>
<EsriMapsInfo xmlns="ESRI.ArcGIS.Mapping.OfficeIntegration.PowerPointInfo">
  <Version>Version1</Version>
  <RequiresSignIn>False</RequiresSignIn>
</EsriMapsInfo>
</file>

<file path=customXml/item269.xml><?xml version="1.0" encoding="utf-8"?>
<EsriMapsInfo xmlns="ESRI.ArcGIS.Mapping.OfficeIntegration.PowerPointInfo">
  <Version>Version1</Version>
  <RequiresSignIn>False</RequiresSignIn>
</EsriMapsInfo>
</file>

<file path=customXml/item27.xml><?xml version="1.0" encoding="utf-8"?>
<EsriMapsInfo xmlns="ESRI.ArcGIS.Mapping.OfficeIntegration.PowerPointInfo">
  <Version>Version1</Version>
  <RequiresSignIn>False</RequiresSignIn>
</EsriMapsInfo>
</file>

<file path=customXml/item270.xml><?xml version="1.0" encoding="utf-8"?>
<EsriMapsInfo xmlns="ESRI.ArcGIS.Mapping.OfficeIntegration.PowerPointInfo">
  <Version>Version1</Version>
  <RequiresSignIn>False</RequiresSignIn>
</EsriMapsInfo>
</file>

<file path=customXml/item271.xml><?xml version="1.0" encoding="utf-8"?>
<EsriMapsInfo xmlns="ESRI.ArcGIS.Mapping.OfficeIntegration.PowerPointInfo">
  <Version>Version1</Version>
  <RequiresSignIn>False</RequiresSignIn>
</EsriMapsInfo>
</file>

<file path=customXml/item272.xml><?xml version="1.0" encoding="utf-8"?>
<EsriMapsInfo xmlns="ESRI.ArcGIS.Mapping.OfficeIntegration.PowerPointInfo">
  <Version>Version1</Version>
  <RequiresSignIn>False</RequiresSignIn>
</EsriMapsInfo>
</file>

<file path=customXml/item273.xml><?xml version="1.0" encoding="utf-8"?>
<EsriMapsInfo xmlns="ESRI.ArcGIS.Mapping.OfficeIntegration.PowerPointInfo">
  <Version>Version1</Version>
  <RequiresSignIn>False</RequiresSignIn>
</EsriMapsInfo>
</file>

<file path=customXml/item274.xml><?xml version="1.0" encoding="utf-8"?>
<EsriMapsInfo xmlns="ESRI.ArcGIS.Mapping.OfficeIntegration.PowerPointInfo">
  <Version>Version1</Version>
  <RequiresSignIn>False</RequiresSignIn>
</EsriMapsInfo>
</file>

<file path=customXml/item275.xml><?xml version="1.0" encoding="utf-8"?>
<EsriMapsInfo xmlns="ESRI.ArcGIS.Mapping.OfficeIntegration.PowerPointInfo">
  <Version>Version1</Version>
  <RequiresSignIn>False</RequiresSignIn>
</EsriMapsInfo>
</file>

<file path=customXml/item276.xml><?xml version="1.0" encoding="utf-8"?>
<EsriMapsInfo xmlns="ESRI.ArcGIS.Mapping.OfficeIntegration.PowerPointInfo">
  <Version>Version1</Version>
  <RequiresSignIn>False</RequiresSignIn>
</EsriMapsInfo>
</file>

<file path=customXml/item277.xml><?xml version="1.0" encoding="utf-8"?>
<EsriMapsInfo xmlns="ESRI.ArcGIS.Mapping.OfficeIntegration.PowerPointInfo">
  <Version>Version1</Version>
  <RequiresSignIn>False</RequiresSignIn>
</EsriMapsInfo>
</file>

<file path=customXml/item278.xml><?xml version="1.0" encoding="utf-8"?>
<EsriMapsInfo xmlns="ESRI.ArcGIS.Mapping.OfficeIntegration.PowerPointInfo">
  <Version>Version1</Version>
  <RequiresSignIn>False</RequiresSignIn>
</EsriMapsInfo>
</file>

<file path=customXml/item279.xml><?xml version="1.0" encoding="utf-8"?>
<EsriMapsInfo xmlns="ESRI.ArcGIS.Mapping.OfficeIntegration.PowerPointInfo">
  <Version>Version1</Version>
  <RequiresSignIn>False</RequiresSignIn>
</EsriMapsInfo>
</file>

<file path=customXml/item28.xml><?xml version="1.0" encoding="utf-8"?>
<EsriMapsInfo xmlns="ESRI.ArcGIS.Mapping.OfficeIntegration.PowerPointInfo">
  <Version>Version1</Version>
  <RequiresSignIn>False</RequiresSignIn>
</EsriMapsInfo>
</file>

<file path=customXml/item280.xml><?xml version="1.0" encoding="utf-8"?>
<EsriMapsInfo xmlns="ESRI.ArcGIS.Mapping.OfficeIntegration.PowerPointInfo">
  <Version>Version1</Version>
  <RequiresSignIn>False</RequiresSignIn>
</EsriMapsInfo>
</file>

<file path=customXml/item281.xml><?xml version="1.0" encoding="utf-8"?>
<EsriMapsInfo xmlns="ESRI.ArcGIS.Mapping.OfficeIntegration.PowerPointInfo">
  <Version>Version1</Version>
  <RequiresSignIn>False</RequiresSignIn>
</EsriMapsInfo>
</file>

<file path=customXml/item282.xml><?xml version="1.0" encoding="utf-8"?>
<EsriMapsInfo xmlns="ESRI.ArcGIS.Mapping.OfficeIntegration.PowerPointInfo">
  <Version>Version1</Version>
  <RequiresSignIn>False</RequiresSignIn>
</EsriMapsInfo>
</file>

<file path=customXml/item283.xml><?xml version="1.0" encoding="utf-8"?>
<EsriMapsInfo xmlns="ESRI.ArcGIS.Mapping.OfficeIntegration.PowerPointInfo">
  <Version>Version1</Version>
  <RequiresSignIn>False</RequiresSignIn>
</EsriMapsInfo>
</file>

<file path=customXml/item284.xml><?xml version="1.0" encoding="utf-8"?>
<EsriMapsInfo xmlns="ESRI.ArcGIS.Mapping.OfficeIntegration.PowerPointInfo">
  <Version>Version1</Version>
  <RequiresSignIn>False</RequiresSignIn>
</EsriMapsInfo>
</file>

<file path=customXml/item285.xml><?xml version="1.0" encoding="utf-8"?>
<EsriMapsInfo xmlns="ESRI.ArcGIS.Mapping.OfficeIntegration.PowerPointInfo">
  <Version>Version1</Version>
  <RequiresSignIn>False</RequiresSignIn>
</EsriMapsInfo>
</file>

<file path=customXml/item286.xml><?xml version="1.0" encoding="utf-8"?>
<EsriMapsInfo xmlns="ESRI.ArcGIS.Mapping.OfficeIntegration.PowerPointInfo">
  <Version>Version1</Version>
  <RequiresSignIn>False</RequiresSignIn>
</EsriMapsInfo>
</file>

<file path=customXml/item287.xml><?xml version="1.0" encoding="utf-8"?>
<EsriMapsInfo xmlns="ESRI.ArcGIS.Mapping.OfficeIntegration.PowerPointInfo">
  <Version>Version1</Version>
  <RequiresSignIn>False</RequiresSignIn>
</EsriMapsInfo>
</file>

<file path=customXml/item288.xml><?xml version="1.0" encoding="utf-8"?>
<EsriMapsInfo xmlns="ESRI.ArcGIS.Mapping.OfficeIntegration.PowerPointInfo">
  <Version>Version1</Version>
  <RequiresSignIn>False</RequiresSignIn>
</EsriMapsInfo>
</file>

<file path=customXml/item289.xml><?xml version="1.0" encoding="utf-8"?>
<EsriMapsInfo xmlns="ESRI.ArcGIS.Mapping.OfficeIntegration.PowerPointInfo">
  <Version>Version1</Version>
  <RequiresSignIn>False</RequiresSignIn>
</EsriMapsInfo>
</file>

<file path=customXml/item29.xml><?xml version="1.0" encoding="utf-8"?>
<EsriMapsInfo xmlns="ESRI.ArcGIS.Mapping.OfficeIntegration.PowerPointInfo">
  <Version>Version1</Version>
  <RequiresSignIn>False</RequiresSignIn>
</EsriMapsInfo>
</file>

<file path=customXml/item290.xml><?xml version="1.0" encoding="utf-8"?>
<EsriMapsInfo xmlns="ESRI.ArcGIS.Mapping.OfficeIntegration.PowerPointInfo">
  <Version>Version1</Version>
  <RequiresSignIn>False</RequiresSignIn>
</EsriMapsInfo>
</file>

<file path=customXml/item291.xml><?xml version="1.0" encoding="utf-8"?>
<EsriMapsInfo xmlns="ESRI.ArcGIS.Mapping.OfficeIntegration.PowerPointInfo">
  <Version>Version1</Version>
  <RequiresSignIn>False</RequiresSignIn>
</EsriMapsInfo>
</file>

<file path=customXml/item292.xml><?xml version="1.0" encoding="utf-8"?>
<EsriMapsInfo xmlns="ESRI.ArcGIS.Mapping.OfficeIntegration.PowerPointInfo">
  <Version>Version1</Version>
  <RequiresSignIn>False</RequiresSignIn>
</EsriMapsInfo>
</file>

<file path=customXml/item293.xml><?xml version="1.0" encoding="utf-8"?>
<EsriMapsInfo xmlns="ESRI.ArcGIS.Mapping.OfficeIntegration.PowerPointInfo">
  <Version>Version1</Version>
  <RequiresSignIn>False</RequiresSignIn>
</EsriMapsInfo>
</file>

<file path=customXml/item294.xml><?xml version="1.0" encoding="utf-8"?>
<EsriMapsInfo xmlns="ESRI.ArcGIS.Mapping.OfficeIntegration.PowerPointInfo">
  <Version>Version1</Version>
  <RequiresSignIn>False</RequiresSignIn>
</EsriMapsInfo>
</file>

<file path=customXml/item295.xml><?xml version="1.0" encoding="utf-8"?>
<EsriMapsInfo xmlns="ESRI.ArcGIS.Mapping.OfficeIntegration.PowerPointInfo">
  <Version>Version1</Version>
  <RequiresSignIn>False</RequiresSignIn>
</EsriMapsInfo>
</file>

<file path=customXml/item296.xml><?xml version="1.0" encoding="utf-8"?>
<EsriMapsInfo xmlns="ESRI.ArcGIS.Mapping.OfficeIntegration.PowerPointInfo">
  <Version>Version1</Version>
  <RequiresSignIn>False</RequiresSignIn>
</EsriMapsInfo>
</file>

<file path=customXml/item297.xml><?xml version="1.0" encoding="utf-8"?>
<EsriMapsInfo xmlns="ESRI.ArcGIS.Mapping.OfficeIntegration.PowerPointInfo">
  <Version>Version1</Version>
  <RequiresSignIn>False</RequiresSignIn>
</EsriMapsInfo>
</file>

<file path=customXml/item298.xml><?xml version="1.0" encoding="utf-8"?>
<EsriMapsInfo xmlns="ESRI.ArcGIS.Mapping.OfficeIntegration.PowerPointInfo">
  <Version>Version1</Version>
  <RequiresSignIn>False</RequiresSignIn>
</EsriMapsInfo>
</file>

<file path=customXml/item299.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30.xml><?xml version="1.0" encoding="utf-8"?>
<EsriMapsInfo xmlns="ESRI.ArcGIS.Mapping.OfficeIntegration.PowerPointInfo">
  <Version>Version1</Version>
  <RequiresSignIn>False</RequiresSignIn>
</EsriMapsInfo>
</file>

<file path=customXml/item300.xml><?xml version="1.0" encoding="utf-8"?>
<EsriMapsInfo xmlns="ESRI.ArcGIS.Mapping.OfficeIntegration.PowerPointInfo">
  <Version>Version1</Version>
  <RequiresSignIn>False</RequiresSignIn>
</EsriMapsInfo>
</file>

<file path=customXml/item301.xml><?xml version="1.0" encoding="utf-8"?>
<EsriMapsInfo xmlns="ESRI.ArcGIS.Mapping.OfficeIntegration.PowerPointInfo">
  <Version>Version1</Version>
  <RequiresSignIn>False</RequiresSignIn>
</EsriMapsInfo>
</file>

<file path=customXml/item302.xml><?xml version="1.0" encoding="utf-8"?>
<EsriMapsInfo xmlns="ESRI.ArcGIS.Mapping.OfficeIntegration.PowerPointInfo">
  <Version>Version1</Version>
  <RequiresSignIn>False</RequiresSignIn>
</EsriMapsInfo>
</file>

<file path=customXml/item303.xml><?xml version="1.0" encoding="utf-8"?>
<EsriMapsInfo xmlns="ESRI.ArcGIS.Mapping.OfficeIntegration.PowerPointInfo">
  <Version>Version1</Version>
  <RequiresSignIn>False</RequiresSignIn>
</EsriMapsInfo>
</file>

<file path=customXml/item304.xml><?xml version="1.0" encoding="utf-8"?>
<EsriMapsInfo xmlns="ESRI.ArcGIS.Mapping.OfficeIntegration.PowerPointInfo">
  <Version>Version1</Version>
  <RequiresSignIn>False</RequiresSignIn>
</EsriMapsInfo>
</file>

<file path=customXml/item305.xml><?xml version="1.0" encoding="utf-8"?>
<EsriMapsInfo xmlns="ESRI.ArcGIS.Mapping.OfficeIntegration.PowerPointInfo">
  <Version>Version1</Version>
  <RequiresSignIn>False</RequiresSignIn>
</EsriMapsInfo>
</file>

<file path=customXml/item306.xml><?xml version="1.0" encoding="utf-8"?>
<EsriMapsInfo xmlns="ESRI.ArcGIS.Mapping.OfficeIntegration.PowerPointInfo">
  <Version>Version1</Version>
  <RequiresSignIn>False</RequiresSignIn>
</EsriMapsInfo>
</file>

<file path=customXml/item307.xml><?xml version="1.0" encoding="utf-8"?>
<EsriMapsInfo xmlns="ESRI.ArcGIS.Mapping.OfficeIntegration.PowerPointInfo">
  <Version>Version1</Version>
  <RequiresSignIn>False</RequiresSignIn>
</EsriMapsInfo>
</file>

<file path=customXml/item308.xml><?xml version="1.0" encoding="utf-8"?>
<EsriMapsInfo xmlns="ESRI.ArcGIS.Mapping.OfficeIntegration.PowerPointInfo">
  <Version>Version1</Version>
  <RequiresSignIn>False</RequiresSignIn>
</EsriMapsInfo>
</file>

<file path=customXml/item309.xml><?xml version="1.0" encoding="utf-8"?>
<EsriMapsInfo xmlns="ESRI.ArcGIS.Mapping.OfficeIntegration.PowerPointInfo">
  <Version>Version1</Version>
  <RequiresSignIn>False</RequiresSignIn>
</EsriMapsInfo>
</file>

<file path=customXml/item31.xml><?xml version="1.0" encoding="utf-8"?>
<EsriMapsInfo xmlns="ESRI.ArcGIS.Mapping.OfficeIntegration.PowerPointInfo">
  <Version>Version1</Version>
  <RequiresSignIn>False</RequiresSignIn>
</EsriMapsInfo>
</file>

<file path=customXml/item310.xml><?xml version="1.0" encoding="utf-8"?>
<EsriMapsInfo xmlns="ESRI.ArcGIS.Mapping.OfficeIntegration.PowerPointInfo">
  <Version>Version1</Version>
  <RequiresSignIn>False</RequiresSignIn>
</EsriMapsInfo>
</file>

<file path=customXml/item311.xml><?xml version="1.0" encoding="utf-8"?>
<EsriMapsInfo xmlns="ESRI.ArcGIS.Mapping.OfficeIntegration.PowerPointInfo">
  <Version>Version1</Version>
  <RequiresSignIn>False</RequiresSignIn>
</EsriMapsInfo>
</file>

<file path=customXml/item312.xml><?xml version="1.0" encoding="utf-8"?>
<EsriMapsInfo xmlns="ESRI.ArcGIS.Mapping.OfficeIntegration.PowerPointInfo">
  <Version>Version1</Version>
  <RequiresSignIn>False</RequiresSignIn>
</EsriMapsInfo>
</file>

<file path=customXml/item313.xml><?xml version="1.0" encoding="utf-8"?>
<EsriMapsInfo xmlns="ESRI.ArcGIS.Mapping.OfficeIntegration.PowerPointInfo">
  <Version>Version1</Version>
  <RequiresSignIn>False</RequiresSignIn>
</EsriMapsInfo>
</file>

<file path=customXml/item314.xml><?xml version="1.0" encoding="utf-8"?>
<EsriMapsInfo xmlns="ESRI.ArcGIS.Mapping.OfficeIntegration.PowerPointInfo">
  <Version>Version1</Version>
  <RequiresSignIn>False</RequiresSignIn>
</EsriMapsInfo>
</file>

<file path=customXml/item315.xml><?xml version="1.0" encoding="utf-8"?>
<EsriMapsInfo xmlns="ESRI.ArcGIS.Mapping.OfficeIntegration.PowerPointInfo">
  <Version>Version1</Version>
  <RequiresSignIn>False</RequiresSignIn>
</EsriMapsInfo>
</file>

<file path=customXml/item316.xml><?xml version="1.0" encoding="utf-8"?>
<EsriMapsInfo xmlns="ESRI.ArcGIS.Mapping.OfficeIntegration.PowerPointInfo">
  <Version>Version1</Version>
  <RequiresSignIn>False</RequiresSignIn>
</EsriMapsInfo>
</file>

<file path=customXml/item317.xml><?xml version="1.0" encoding="utf-8"?>
<EsriMapsInfo xmlns="ESRI.ArcGIS.Mapping.OfficeIntegration.PowerPointInfo">
  <Version>Version1</Version>
  <RequiresSignIn>False</RequiresSignIn>
</EsriMapsInfo>
</file>

<file path=customXml/item318.xml><?xml version="1.0" encoding="utf-8"?>
<EsriMapsInfo xmlns="ESRI.ArcGIS.Mapping.OfficeIntegration.PowerPointInfo">
  <Version>Version1</Version>
  <RequiresSignIn>False</RequiresSignIn>
</EsriMapsInfo>
</file>

<file path=customXml/item319.xml><?xml version="1.0" encoding="utf-8"?>
<EsriMapsInfo xmlns="ESRI.ArcGIS.Mapping.OfficeIntegration.PowerPointInfo">
  <Version>Version1</Version>
  <RequiresSignIn>False</RequiresSignIn>
</EsriMapsInfo>
</file>

<file path=customXml/item32.xml><?xml version="1.0" encoding="utf-8"?>
<EsriMapsInfo xmlns="ESRI.ArcGIS.Mapping.OfficeIntegration.PowerPointInfo">
  <Version>Version1</Version>
  <RequiresSignIn>False</RequiresSignIn>
</EsriMapsInfo>
</file>

<file path=customXml/item320.xml><?xml version="1.0" encoding="utf-8"?>
<EsriMapsInfo xmlns="ESRI.ArcGIS.Mapping.OfficeIntegration.PowerPointInfo">
  <Version>Version1</Version>
  <RequiresSignIn>False</RequiresSignIn>
</EsriMapsInfo>
</file>

<file path=customXml/item321.xml><?xml version="1.0" encoding="utf-8"?>
<EsriMapsInfo xmlns="ESRI.ArcGIS.Mapping.OfficeIntegration.PowerPointInfo">
  <Version>Version1</Version>
  <RequiresSignIn>False</RequiresSignIn>
</EsriMapsInfo>
</file>

<file path=customXml/item322.xml><?xml version="1.0" encoding="utf-8"?>
<EsriMapsInfo xmlns="ESRI.ArcGIS.Mapping.OfficeIntegration.PowerPointInfo">
  <Version>Version1</Version>
  <RequiresSignIn>False</RequiresSignIn>
</EsriMapsInfo>
</file>

<file path=customXml/item323.xml><?xml version="1.0" encoding="utf-8"?>
<EsriMapsInfo xmlns="ESRI.ArcGIS.Mapping.OfficeIntegration.PowerPointInfo">
  <Version>Version1</Version>
  <RequiresSignIn>False</RequiresSignIn>
</EsriMapsInfo>
</file>

<file path=customXml/item324.xml><?xml version="1.0" encoding="utf-8"?>
<EsriMapsInfo xmlns="ESRI.ArcGIS.Mapping.OfficeIntegration.PowerPointInfo">
  <Version>Version1</Version>
  <RequiresSignIn>False</RequiresSignIn>
</EsriMapsInfo>
</file>

<file path=customXml/item325.xml><?xml version="1.0" encoding="utf-8"?>
<EsriMapsInfo xmlns="ESRI.ArcGIS.Mapping.OfficeIntegration.PowerPointInfo">
  <Version>Version1</Version>
  <RequiresSignIn>False</RequiresSignIn>
</EsriMapsInfo>
</file>

<file path=customXml/item326.xml><?xml version="1.0" encoding="utf-8"?>
<EsriMapsInfo xmlns="ESRI.ArcGIS.Mapping.OfficeIntegration.PowerPointInfo">
  <Version>Version1</Version>
  <RequiresSignIn>False</RequiresSignIn>
</EsriMapsInfo>
</file>

<file path=customXml/item327.xml><?xml version="1.0" encoding="utf-8"?>
<EsriMapsInfo xmlns="ESRI.ArcGIS.Mapping.OfficeIntegration.PowerPointInfo">
  <Version>Version1</Version>
  <RequiresSignIn>False</RequiresSignIn>
</EsriMapsInfo>
</file>

<file path=customXml/item328.xml><?xml version="1.0" encoding="utf-8"?>
<EsriMapsInfo xmlns="ESRI.ArcGIS.Mapping.OfficeIntegration.PowerPointInfo">
  <Version>Version1</Version>
  <RequiresSignIn>False</RequiresSignIn>
</EsriMapsInfo>
</file>

<file path=customXml/item329.xml><?xml version="1.0" encoding="utf-8"?>
<EsriMapsInfo xmlns="ESRI.ArcGIS.Mapping.OfficeIntegration.PowerPointInfo">
  <Version>Version1</Version>
  <RequiresSignIn>False</RequiresSignIn>
</EsriMapsInfo>
</file>

<file path=customXml/item33.xml><?xml version="1.0" encoding="utf-8"?>
<EsriMapsInfo xmlns="ESRI.ArcGIS.Mapping.OfficeIntegration.PowerPointInfo">
  <Version>Version1</Version>
  <RequiresSignIn>False</RequiresSignIn>
</EsriMapsInfo>
</file>

<file path=customXml/item330.xml><?xml version="1.0" encoding="utf-8"?>
<EsriMapsInfo xmlns="ESRI.ArcGIS.Mapping.OfficeIntegration.PowerPointInfo">
  <Version>Version1</Version>
  <RequiresSignIn>False</RequiresSignIn>
</EsriMapsInfo>
</file>

<file path=customXml/item331.xml><?xml version="1.0" encoding="utf-8"?>
<EsriMapsInfo xmlns="ESRI.ArcGIS.Mapping.OfficeIntegration.PowerPointInfo">
  <Version>Version1</Version>
  <RequiresSignIn>False</RequiresSignIn>
</EsriMapsInfo>
</file>

<file path=customXml/item332.xml><?xml version="1.0" encoding="utf-8"?>
<EsriMapsInfo xmlns="ESRI.ArcGIS.Mapping.OfficeIntegration.PowerPointInfo">
  <Version>Version1</Version>
  <RequiresSignIn>False</RequiresSignIn>
</EsriMapsInfo>
</file>

<file path=customXml/item333.xml><?xml version="1.0" encoding="utf-8"?>
<EsriMapsInfo xmlns="ESRI.ArcGIS.Mapping.OfficeIntegration.PowerPointInfo">
  <Version>Version1</Version>
  <RequiresSignIn>False</RequiresSignIn>
</EsriMapsInfo>
</file>

<file path=customXml/item334.xml><?xml version="1.0" encoding="utf-8"?>
<EsriMapsInfo xmlns="ESRI.ArcGIS.Mapping.OfficeIntegration.PowerPointInfo">
  <Version>Version1</Version>
  <RequiresSignIn>False</RequiresSignIn>
</EsriMapsInfo>
</file>

<file path=customXml/item335.xml><?xml version="1.0" encoding="utf-8"?>
<EsriMapsInfo xmlns="ESRI.ArcGIS.Mapping.OfficeIntegration.PowerPointInfo">
  <Version>Version1</Version>
  <RequiresSignIn>False</RequiresSignIn>
</EsriMapsInfo>
</file>

<file path=customXml/item336.xml><?xml version="1.0" encoding="utf-8"?>
<EsriMapsInfo xmlns="ESRI.ArcGIS.Mapping.OfficeIntegration.PowerPointInfo">
  <Version>Version1</Version>
  <RequiresSignIn>False</RequiresSignIn>
</EsriMapsInfo>
</file>

<file path=customXml/item337.xml><?xml version="1.0" encoding="utf-8"?>
<EsriMapsInfo xmlns="ESRI.ArcGIS.Mapping.OfficeIntegration.PowerPointInfo">
  <Version>Version1</Version>
  <RequiresSignIn>False</RequiresSignIn>
</EsriMapsInfo>
</file>

<file path=customXml/item338.xml><?xml version="1.0" encoding="utf-8"?>
<EsriMapsInfo xmlns="ESRI.ArcGIS.Mapping.OfficeIntegration.PowerPointInfo">
  <Version>Version1</Version>
  <RequiresSignIn>False</RequiresSignIn>
</EsriMapsInfo>
</file>

<file path=customXml/item339.xml><?xml version="1.0" encoding="utf-8"?>
<EsriMapsInfo xmlns="ESRI.ArcGIS.Mapping.OfficeIntegration.PowerPointInfo">
  <Version>Version1</Version>
  <RequiresSignIn>False</RequiresSignIn>
</EsriMapsInfo>
</file>

<file path=customXml/item34.xml><?xml version="1.0" encoding="utf-8"?>
<EsriMapsInfo xmlns="ESRI.ArcGIS.Mapping.OfficeIntegration.PowerPointInfo">
  <Version>Version1</Version>
  <RequiresSignIn>False</RequiresSignIn>
</EsriMapsInfo>
</file>

<file path=customXml/item340.xml><?xml version="1.0" encoding="utf-8"?>
<EsriMapsInfo xmlns="ESRI.ArcGIS.Mapping.OfficeIntegration.PowerPointInfo">
  <Version>Version1</Version>
  <RequiresSignIn>False</RequiresSignIn>
</EsriMapsInfo>
</file>

<file path=customXml/item341.xml><?xml version="1.0" encoding="utf-8"?>
<EsriMapsInfo xmlns="ESRI.ArcGIS.Mapping.OfficeIntegration.PowerPointInfo">
  <Version>Version1</Version>
  <RequiresSignIn>False</RequiresSignIn>
</EsriMapsInfo>
</file>

<file path=customXml/item342.xml><?xml version="1.0" encoding="utf-8"?>
<EsriMapsInfo xmlns="ESRI.ArcGIS.Mapping.OfficeIntegration.PowerPointInfo">
  <Version>Version1</Version>
  <RequiresSignIn>False</RequiresSignIn>
</EsriMapsInfo>
</file>

<file path=customXml/item343.xml><?xml version="1.0" encoding="utf-8"?>
<EsriMapsInfo xmlns="ESRI.ArcGIS.Mapping.OfficeIntegration.PowerPointInfo">
  <Version>Version1</Version>
  <RequiresSignIn>False</RequiresSignIn>
</EsriMapsInfo>
</file>

<file path=customXml/item344.xml><?xml version="1.0" encoding="utf-8"?>
<EsriMapsInfo xmlns="ESRI.ArcGIS.Mapping.OfficeIntegration.PowerPointInfo">
  <Version>Version1</Version>
  <RequiresSignIn>False</RequiresSignIn>
</EsriMapsInfo>
</file>

<file path=customXml/item345.xml><?xml version="1.0" encoding="utf-8"?>
<EsriMapsInfo xmlns="ESRI.ArcGIS.Mapping.OfficeIntegration.PowerPointInfo">
  <Version>Version1</Version>
  <RequiresSignIn>False</RequiresSignIn>
</EsriMapsInfo>
</file>

<file path=customXml/item346.xml><?xml version="1.0" encoding="utf-8"?>
<EsriMapsInfo xmlns="ESRI.ArcGIS.Mapping.OfficeIntegration.PowerPointInfo">
  <Version>Version1</Version>
  <RequiresSignIn>False</RequiresSignIn>
</EsriMapsInfo>
</file>

<file path=customXml/item347.xml><?xml version="1.0" encoding="utf-8"?>
<EsriMapsInfo xmlns="ESRI.ArcGIS.Mapping.OfficeIntegration.PowerPointInfo">
  <Version>Version1</Version>
  <RequiresSignIn>False</RequiresSignIn>
</EsriMapsInfo>
</file>

<file path=customXml/item348.xml><?xml version="1.0" encoding="utf-8"?>
<EsriMapsInfo xmlns="ESRI.ArcGIS.Mapping.OfficeIntegration.PowerPointInfo">
  <Version>Version1</Version>
  <RequiresSignIn>False</RequiresSignIn>
</EsriMapsInfo>
</file>

<file path=customXml/item349.xml><?xml version="1.0" encoding="utf-8"?>
<EsriMapsInfo xmlns="ESRI.ArcGIS.Mapping.OfficeIntegration.PowerPointInfo">
  <Version>Version1</Version>
  <RequiresSignIn>False</RequiresSignIn>
</EsriMapsInfo>
</file>

<file path=customXml/item35.xml><?xml version="1.0" encoding="utf-8"?>
<EsriMapsInfo xmlns="ESRI.ArcGIS.Mapping.OfficeIntegration.PowerPointInfo">
  <Version>Version1</Version>
  <RequiresSignIn>False</RequiresSignIn>
</EsriMapsInfo>
</file>

<file path=customXml/item350.xml><?xml version="1.0" encoding="utf-8"?>
<EsriMapsInfo xmlns="ESRI.ArcGIS.Mapping.OfficeIntegration.PowerPointInfo">
  <Version>Version1</Version>
  <RequiresSignIn>False</RequiresSignIn>
</EsriMapsInfo>
</file>

<file path=customXml/item351.xml><?xml version="1.0" encoding="utf-8"?>
<EsriMapsInfo xmlns="ESRI.ArcGIS.Mapping.OfficeIntegration.PowerPointInfo">
  <Version>Version1</Version>
  <RequiresSignIn>False</RequiresSignIn>
</EsriMapsInfo>
</file>

<file path=customXml/item352.xml><?xml version="1.0" encoding="utf-8"?>
<EsriMapsInfo xmlns="ESRI.ArcGIS.Mapping.OfficeIntegration.PowerPointInfo">
  <Version>Version1</Version>
  <RequiresSignIn>False</RequiresSignIn>
</EsriMapsInfo>
</file>

<file path=customXml/item353.xml><?xml version="1.0" encoding="utf-8"?>
<EsriMapsInfo xmlns="ESRI.ArcGIS.Mapping.OfficeIntegration.PowerPointInfo">
  <Version>Version1</Version>
  <RequiresSignIn>False</RequiresSignIn>
</EsriMapsInfo>
</file>

<file path=customXml/item354.xml><?xml version="1.0" encoding="utf-8"?>
<EsriMapsInfo xmlns="ESRI.ArcGIS.Mapping.OfficeIntegration.PowerPointInfo">
  <Version>Version1</Version>
  <RequiresSignIn>False</RequiresSignIn>
</EsriMapsInfo>
</file>

<file path=customXml/item355.xml><?xml version="1.0" encoding="utf-8"?>
<EsriMapsInfo xmlns="ESRI.ArcGIS.Mapping.OfficeIntegration.PowerPointInfo">
  <Version>Version1</Version>
  <RequiresSignIn>False</RequiresSignIn>
</EsriMapsInfo>
</file>

<file path=customXml/item356.xml><?xml version="1.0" encoding="utf-8"?>
<EsriMapsInfo xmlns="ESRI.ArcGIS.Mapping.OfficeIntegration.PowerPointInfo">
  <Version>Version1</Version>
  <RequiresSignIn>False</RequiresSignIn>
</EsriMapsInfo>
</file>

<file path=customXml/item357.xml><?xml version="1.0" encoding="utf-8"?>
<EsriMapsInfo xmlns="ESRI.ArcGIS.Mapping.OfficeIntegration.PowerPointInfo">
  <Version>Version1</Version>
  <RequiresSignIn>False</RequiresSignIn>
</EsriMapsInfo>
</file>

<file path=customXml/item358.xml><?xml version="1.0" encoding="utf-8"?>
<EsriMapsInfo xmlns="ESRI.ArcGIS.Mapping.OfficeIntegration.PowerPointInfo">
  <Version>Version1</Version>
  <RequiresSignIn>False</RequiresSignIn>
</EsriMapsInfo>
</file>

<file path=customXml/item359.xml><?xml version="1.0" encoding="utf-8"?>
<EsriMapsInfo xmlns="ESRI.ArcGIS.Mapping.OfficeIntegration.PowerPointInfo">
  <Version>Version1</Version>
  <RequiresSignIn>False</RequiresSignIn>
</EsriMapsInfo>
</file>

<file path=customXml/item36.xml><?xml version="1.0" encoding="utf-8"?>
<EsriMapsInfo xmlns="ESRI.ArcGIS.Mapping.OfficeIntegration.PowerPointInfo">
  <Version>Version1</Version>
  <RequiresSignIn>False</RequiresSignIn>
</EsriMapsInfo>
</file>

<file path=customXml/item360.xml><?xml version="1.0" encoding="utf-8"?>
<EsriMapsInfo xmlns="ESRI.ArcGIS.Mapping.OfficeIntegration.PowerPointInfo">
  <Version>Version1</Version>
  <RequiresSignIn>False</RequiresSignIn>
</EsriMapsInfo>
</file>

<file path=customXml/item361.xml><?xml version="1.0" encoding="utf-8"?>
<EsriMapsInfo xmlns="ESRI.ArcGIS.Mapping.OfficeIntegration.PowerPointInfo">
  <Version>Version1</Version>
  <RequiresSignIn>False</RequiresSignIn>
</EsriMapsInfo>
</file>

<file path=customXml/item362.xml><?xml version="1.0" encoding="utf-8"?>
<EsriMapsInfo xmlns="ESRI.ArcGIS.Mapping.OfficeIntegration.PowerPointInfo">
  <Version>Version1</Version>
  <RequiresSignIn>False</RequiresSignIn>
</EsriMapsInfo>
</file>

<file path=customXml/item363.xml><?xml version="1.0" encoding="utf-8"?>
<EsriMapsInfo xmlns="ESRI.ArcGIS.Mapping.OfficeIntegration.PowerPointInfo">
  <Version>Version1</Version>
  <RequiresSignIn>False</RequiresSignIn>
</EsriMapsInfo>
</file>

<file path=customXml/item364.xml><?xml version="1.0" encoding="utf-8"?>
<EsriMapsInfo xmlns="ESRI.ArcGIS.Mapping.OfficeIntegration.PowerPointInfo">
  <Version>Version1</Version>
  <RequiresSignIn>False</RequiresSignIn>
</EsriMapsInfo>
</file>

<file path=customXml/item365.xml><?xml version="1.0" encoding="utf-8"?>
<EsriMapsInfo xmlns="ESRI.ArcGIS.Mapping.OfficeIntegration.PowerPointInfo">
  <Version>Version1</Version>
  <RequiresSignIn>False</RequiresSignIn>
</EsriMapsInfo>
</file>

<file path=customXml/item366.xml><?xml version="1.0" encoding="utf-8"?>
<EsriMapsInfo xmlns="ESRI.ArcGIS.Mapping.OfficeIntegration.PowerPointInfo">
  <Version>Version1</Version>
  <RequiresSignIn>False</RequiresSignIn>
</EsriMapsInfo>
</file>

<file path=customXml/item367.xml><?xml version="1.0" encoding="utf-8"?>
<EsriMapsInfo xmlns="ESRI.ArcGIS.Mapping.OfficeIntegration.PowerPointInfo">
  <Version>Version1</Version>
  <RequiresSignIn>False</RequiresSignIn>
</EsriMapsInfo>
</file>

<file path=customXml/item368.xml><?xml version="1.0" encoding="utf-8"?>
<EsriMapsInfo xmlns="ESRI.ArcGIS.Mapping.OfficeIntegration.PowerPointInfo">
  <Version>Version1</Version>
  <RequiresSignIn>False</RequiresSignIn>
</EsriMapsInfo>
</file>

<file path=customXml/item369.xml><?xml version="1.0" encoding="utf-8"?>
<EsriMapsInfo xmlns="ESRI.ArcGIS.Mapping.OfficeIntegration.PowerPointInfo">
  <Version>Version1</Version>
  <RequiresSignIn>False</RequiresSignIn>
</EsriMapsInfo>
</file>

<file path=customXml/item37.xml><?xml version="1.0" encoding="utf-8"?>
<EsriMapsInfo xmlns="ESRI.ArcGIS.Mapping.OfficeIntegration.PowerPointInfo">
  <Version>Version1</Version>
  <RequiresSignIn>False</RequiresSignIn>
</EsriMapsInfo>
</file>

<file path=customXml/item370.xml><?xml version="1.0" encoding="utf-8"?>
<EsriMapsInfo xmlns="ESRI.ArcGIS.Mapping.OfficeIntegration.PowerPointInfo">
  <Version>Version1</Version>
  <RequiresSignIn>False</RequiresSignIn>
</EsriMapsInfo>
</file>

<file path=customXml/item371.xml><?xml version="1.0" encoding="utf-8"?>
<EsriMapsInfo xmlns="ESRI.ArcGIS.Mapping.OfficeIntegration.PowerPointInfo">
  <Version>Version1</Version>
  <RequiresSignIn>False</RequiresSignIn>
</EsriMapsInfo>
</file>

<file path=customXml/item372.xml><?xml version="1.0" encoding="utf-8"?>
<EsriMapsInfo xmlns="ESRI.ArcGIS.Mapping.OfficeIntegration.PowerPointInfo">
  <Version>Version1</Version>
  <RequiresSignIn>False</RequiresSignIn>
</EsriMapsInfo>
</file>

<file path=customXml/item373.xml><?xml version="1.0" encoding="utf-8"?>
<EsriMapsInfo xmlns="ESRI.ArcGIS.Mapping.OfficeIntegration.PowerPointInfo">
  <Version>Version1</Version>
  <RequiresSignIn>False</RequiresSignIn>
</EsriMapsInfo>
</file>

<file path=customXml/item374.xml><?xml version="1.0" encoding="utf-8"?>
<EsriMapsInfo xmlns="ESRI.ArcGIS.Mapping.OfficeIntegration.PowerPointInfo">
  <Version>Version1</Version>
  <RequiresSignIn>False</RequiresSignIn>
</EsriMapsInfo>
</file>

<file path=customXml/item375.xml><?xml version="1.0" encoding="utf-8"?>
<EsriMapsInfo xmlns="ESRI.ArcGIS.Mapping.OfficeIntegration.PowerPointInfo">
  <Version>Version1</Version>
  <RequiresSignIn>False</RequiresSignIn>
</EsriMapsInfo>
</file>

<file path=customXml/item376.xml><?xml version="1.0" encoding="utf-8"?>
<EsriMapsInfo xmlns="ESRI.ArcGIS.Mapping.OfficeIntegration.PowerPointInfo">
  <Version>Version1</Version>
  <RequiresSignIn>False</RequiresSignIn>
</EsriMapsInfo>
</file>

<file path=customXml/item377.xml><?xml version="1.0" encoding="utf-8"?>
<EsriMapsInfo xmlns="ESRI.ArcGIS.Mapping.OfficeIntegration.PowerPointInfo">
  <Version>Version1</Version>
  <RequiresSignIn>False</RequiresSignIn>
</EsriMapsInfo>
</file>

<file path=customXml/item378.xml><?xml version="1.0" encoding="utf-8"?>
<EsriMapsInfo xmlns="ESRI.ArcGIS.Mapping.OfficeIntegration.PowerPointInfo">
  <Version>Version1</Version>
  <RequiresSignIn>False</RequiresSignIn>
</EsriMapsInfo>
</file>

<file path=customXml/item379.xml><?xml version="1.0" encoding="utf-8"?>
<EsriMapsInfo xmlns="ESRI.ArcGIS.Mapping.OfficeIntegration.PowerPointInfo">
  <Version>Version1</Version>
  <RequiresSignIn>False</RequiresSignIn>
</EsriMapsInfo>
</file>

<file path=customXml/item38.xml><?xml version="1.0" encoding="utf-8"?>
<EsriMapsInfo xmlns="ESRI.ArcGIS.Mapping.OfficeIntegration.PowerPointInfo">
  <Version>Version1</Version>
  <RequiresSignIn>False</RequiresSignIn>
</EsriMapsInfo>
</file>

<file path=customXml/item380.xml><?xml version="1.0" encoding="utf-8"?>
<EsriMapsInfo xmlns="ESRI.ArcGIS.Mapping.OfficeIntegration.PowerPointInfo">
  <Version>Version1</Version>
  <RequiresSignIn>False</RequiresSignIn>
</EsriMapsInfo>
</file>

<file path=customXml/item381.xml><?xml version="1.0" encoding="utf-8"?>
<EsriMapsInfo xmlns="ESRI.ArcGIS.Mapping.OfficeIntegration.PowerPointInfo">
  <Version>Version1</Version>
  <RequiresSignIn>False</RequiresSignIn>
</EsriMapsInfo>
</file>

<file path=customXml/item382.xml><?xml version="1.0" encoding="utf-8"?>
<EsriMapsInfo xmlns="ESRI.ArcGIS.Mapping.OfficeIntegration.PowerPointInfo">
  <Version>Version1</Version>
  <RequiresSignIn>False</RequiresSignIn>
</EsriMapsInfo>
</file>

<file path=customXml/item39.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40.xml><?xml version="1.0" encoding="utf-8"?>
<EsriMapsInfo xmlns="ESRI.ArcGIS.Mapping.OfficeIntegration.PowerPointInfo">
  <Version>Version1</Version>
  <RequiresSignIn>False</RequiresSignIn>
</EsriMapsInfo>
</file>

<file path=customXml/item41.xml><?xml version="1.0" encoding="utf-8"?>
<EsriMapsInfo xmlns="ESRI.ArcGIS.Mapping.OfficeIntegration.PowerPointInfo">
  <Version>Version1</Version>
  <RequiresSignIn>False</RequiresSignIn>
</EsriMapsInfo>
</file>

<file path=customXml/item42.xml><?xml version="1.0" encoding="utf-8"?>
<EsriMapsInfo xmlns="ESRI.ArcGIS.Mapping.OfficeIntegration.PowerPointInfo">
  <Version>Version1</Version>
  <RequiresSignIn>False</RequiresSignIn>
</EsriMapsInfo>
</file>

<file path=customXml/item43.xml><?xml version="1.0" encoding="utf-8"?>
<EsriMapsInfo xmlns="ESRI.ArcGIS.Mapping.OfficeIntegration.PowerPointInfo">
  <Version>Version1</Version>
  <RequiresSignIn>False</RequiresSignIn>
</EsriMapsInfo>
</file>

<file path=customXml/item44.xml><?xml version="1.0" encoding="utf-8"?>
<EsriMapsInfo xmlns="ESRI.ArcGIS.Mapping.OfficeIntegration.PowerPointInfo">
  <Version>Version1</Version>
  <RequiresSignIn>False</RequiresSignIn>
</EsriMapsInfo>
</file>

<file path=customXml/item45.xml><?xml version="1.0" encoding="utf-8"?>
<EsriMapsInfo xmlns="ESRI.ArcGIS.Mapping.OfficeIntegration.PowerPointInfo">
  <Version>Version1</Version>
  <RequiresSignIn>False</RequiresSignIn>
</EsriMapsInfo>
</file>

<file path=customXml/item46.xml><?xml version="1.0" encoding="utf-8"?>
<EsriMapsInfo xmlns="ESRI.ArcGIS.Mapping.OfficeIntegration.PowerPointInfo">
  <Version>Version1</Version>
  <RequiresSignIn>False</RequiresSignIn>
</EsriMapsInfo>
</file>

<file path=customXml/item47.xml><?xml version="1.0" encoding="utf-8"?>
<EsriMapsInfo xmlns="ESRI.ArcGIS.Mapping.OfficeIntegration.PowerPointInfo">
  <Version>Version1</Version>
  <RequiresSignIn>False</RequiresSignIn>
</EsriMapsInfo>
</file>

<file path=customXml/item48.xml><?xml version="1.0" encoding="utf-8"?>
<EsriMapsInfo xmlns="ESRI.ArcGIS.Mapping.OfficeIntegration.PowerPointInfo">
  <Version>Version1</Version>
  <RequiresSignIn>False</RequiresSignIn>
</EsriMapsInfo>
</file>

<file path=customXml/item49.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50.xml><?xml version="1.0" encoding="utf-8"?>
<EsriMapsInfo xmlns="ESRI.ArcGIS.Mapping.OfficeIntegration.PowerPointInfo">
  <Version>Version1</Version>
  <RequiresSignIn>False</RequiresSignIn>
</EsriMapsInfo>
</file>

<file path=customXml/item51.xml><?xml version="1.0" encoding="utf-8"?>
<EsriMapsInfo xmlns="ESRI.ArcGIS.Mapping.OfficeIntegration.PowerPointInfo">
  <Version>Version1</Version>
  <RequiresSignIn>False</RequiresSignIn>
</EsriMapsInfo>
</file>

<file path=customXml/item52.xml><?xml version="1.0" encoding="utf-8"?>
<EsriMapsInfo xmlns="ESRI.ArcGIS.Mapping.OfficeIntegration.PowerPointInfo">
  <Version>Version1</Version>
  <RequiresSignIn>False</RequiresSignIn>
</EsriMapsInfo>
</file>

<file path=customXml/item53.xml><?xml version="1.0" encoding="utf-8"?>
<EsriMapsInfo xmlns="ESRI.ArcGIS.Mapping.OfficeIntegration.PowerPointInfo">
  <Version>Version1</Version>
  <RequiresSignIn>False</RequiresSignIn>
</EsriMapsInfo>
</file>

<file path=customXml/item54.xml><?xml version="1.0" encoding="utf-8"?>
<EsriMapsInfo xmlns="ESRI.ArcGIS.Mapping.OfficeIntegration.PowerPointInfo">
  <Version>Version1</Version>
  <RequiresSignIn>False</RequiresSignIn>
</EsriMapsInfo>
</file>

<file path=customXml/item55.xml><?xml version="1.0" encoding="utf-8"?>
<EsriMapsInfo xmlns="ESRI.ArcGIS.Mapping.OfficeIntegration.PowerPointInfo">
  <Version>Version1</Version>
  <RequiresSignIn>False</RequiresSignIn>
</EsriMapsInfo>
</file>

<file path=customXml/item56.xml><?xml version="1.0" encoding="utf-8"?>
<EsriMapsInfo xmlns="ESRI.ArcGIS.Mapping.OfficeIntegration.PowerPointInfo">
  <Version>Version1</Version>
  <RequiresSignIn>False</RequiresSignIn>
</EsriMapsInfo>
</file>

<file path=customXml/item57.xml><?xml version="1.0" encoding="utf-8"?>
<EsriMapsInfo xmlns="ESRI.ArcGIS.Mapping.OfficeIntegration.PowerPointInfo">
  <Version>Version1</Version>
  <RequiresSignIn>False</RequiresSignIn>
</EsriMapsInfo>
</file>

<file path=customXml/item58.xml><?xml version="1.0" encoding="utf-8"?>
<EsriMapsInfo xmlns="ESRI.ArcGIS.Mapping.OfficeIntegration.PowerPointInfo">
  <Version>Version1</Version>
  <RequiresSignIn>False</RequiresSignIn>
</EsriMapsInfo>
</file>

<file path=customXml/item59.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60.xml><?xml version="1.0" encoding="utf-8"?>
<EsriMapsInfo xmlns="ESRI.ArcGIS.Mapping.OfficeIntegration.PowerPointInfo">
  <Version>Version1</Version>
  <RequiresSignIn>False</RequiresSignIn>
</EsriMapsInfo>
</file>

<file path=customXml/item61.xml><?xml version="1.0" encoding="utf-8"?>
<EsriMapsInfo xmlns="ESRI.ArcGIS.Mapping.OfficeIntegration.PowerPointInfo">
  <Version>Version1</Version>
  <RequiresSignIn>False</RequiresSignIn>
</EsriMapsInfo>
</file>

<file path=customXml/item62.xml><?xml version="1.0" encoding="utf-8"?>
<EsriMapsInfo xmlns="ESRI.ArcGIS.Mapping.OfficeIntegration.PowerPointInfo">
  <Version>Version1</Version>
  <RequiresSignIn>False</RequiresSignIn>
</EsriMapsInfo>
</file>

<file path=customXml/item63.xml><?xml version="1.0" encoding="utf-8"?>
<EsriMapsInfo xmlns="ESRI.ArcGIS.Mapping.OfficeIntegration.PowerPointInfo">
  <Version>Version1</Version>
  <RequiresSignIn>False</RequiresSignIn>
</EsriMapsInfo>
</file>

<file path=customXml/item64.xml><?xml version="1.0" encoding="utf-8"?>
<EsriMapsInfo xmlns="ESRI.ArcGIS.Mapping.OfficeIntegration.PowerPointInfo">
  <Version>Version1</Version>
  <RequiresSignIn>False</RequiresSignIn>
</EsriMapsInfo>
</file>

<file path=customXml/item65.xml><?xml version="1.0" encoding="utf-8"?>
<EsriMapsInfo xmlns="ESRI.ArcGIS.Mapping.OfficeIntegration.PowerPointInfo">
  <Version>Version1</Version>
  <RequiresSignIn>False</RequiresSignIn>
</EsriMapsInfo>
</file>

<file path=customXml/item66.xml><?xml version="1.0" encoding="utf-8"?>
<EsriMapsInfo xmlns="ESRI.ArcGIS.Mapping.OfficeIntegration.PowerPointInfo">
  <Version>Version1</Version>
  <RequiresSignIn>False</RequiresSignIn>
</EsriMapsInfo>
</file>

<file path=customXml/item67.xml><?xml version="1.0" encoding="utf-8"?>
<EsriMapsInfo xmlns="ESRI.ArcGIS.Mapping.OfficeIntegration.PowerPointInfo">
  <Version>Version1</Version>
  <RequiresSignIn>False</RequiresSignIn>
</EsriMapsInfo>
</file>

<file path=customXml/item68.xml><?xml version="1.0" encoding="utf-8"?>
<EsriMapsInfo xmlns="ESRI.ArcGIS.Mapping.OfficeIntegration.PowerPointInfo">
  <Version>Version1</Version>
  <RequiresSignIn>False</RequiresSignIn>
</EsriMapsInfo>
</file>

<file path=customXml/item69.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70.xml><?xml version="1.0" encoding="utf-8"?>
<EsriMapsInfo xmlns="ESRI.ArcGIS.Mapping.OfficeIntegration.PowerPointInfo">
  <Version>Version1</Version>
  <RequiresSignIn>False</RequiresSignIn>
</EsriMapsInfo>
</file>

<file path=customXml/item71.xml><?xml version="1.0" encoding="utf-8"?>
<EsriMapsInfo xmlns="ESRI.ArcGIS.Mapping.OfficeIntegration.PowerPointInfo">
  <Version>Version1</Version>
  <RequiresSignIn>False</RequiresSignIn>
</EsriMapsInfo>
</file>

<file path=customXml/item72.xml><?xml version="1.0" encoding="utf-8"?>
<EsriMapsInfo xmlns="ESRI.ArcGIS.Mapping.OfficeIntegration.PowerPointInfo">
  <Version>Version1</Version>
  <RequiresSignIn>False</RequiresSignIn>
</EsriMapsInfo>
</file>

<file path=customXml/item73.xml><?xml version="1.0" encoding="utf-8"?>
<EsriMapsInfo xmlns="ESRI.ArcGIS.Mapping.OfficeIntegration.PowerPointInfo">
  <Version>Version1</Version>
  <RequiresSignIn>False</RequiresSignIn>
</EsriMapsInfo>
</file>

<file path=customXml/item74.xml><?xml version="1.0" encoding="utf-8"?>
<EsriMapsInfo xmlns="ESRI.ArcGIS.Mapping.OfficeIntegration.PowerPointInfo">
  <Version>Version1</Version>
  <RequiresSignIn>False</RequiresSignIn>
</EsriMapsInfo>
</file>

<file path=customXml/item75.xml><?xml version="1.0" encoding="utf-8"?>
<EsriMapsInfo xmlns="ESRI.ArcGIS.Mapping.OfficeIntegration.PowerPointInfo">
  <Version>Version1</Version>
  <RequiresSignIn>False</RequiresSignIn>
</EsriMapsInfo>
</file>

<file path=customXml/item76.xml><?xml version="1.0" encoding="utf-8"?>
<EsriMapsInfo xmlns="ESRI.ArcGIS.Mapping.OfficeIntegration.PowerPointInfo">
  <Version>Version1</Version>
  <RequiresSignIn>False</RequiresSignIn>
</EsriMapsInfo>
</file>

<file path=customXml/item77.xml><?xml version="1.0" encoding="utf-8"?>
<EsriMapsInfo xmlns="ESRI.ArcGIS.Mapping.OfficeIntegration.PowerPointInfo">
  <Version>Version1</Version>
  <RequiresSignIn>False</RequiresSignIn>
</EsriMapsInfo>
</file>

<file path=customXml/item78.xml><?xml version="1.0" encoding="utf-8"?>
<EsriMapsInfo xmlns="ESRI.ArcGIS.Mapping.OfficeIntegration.PowerPointInfo">
  <Version>Version1</Version>
  <RequiresSignIn>False</RequiresSignIn>
</EsriMapsInfo>
</file>

<file path=customXml/item79.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80.xml><?xml version="1.0" encoding="utf-8"?>
<EsriMapsInfo xmlns="ESRI.ArcGIS.Mapping.OfficeIntegration.PowerPointInfo">
  <Version>Version1</Version>
  <RequiresSignIn>False</RequiresSignIn>
</EsriMapsInfo>
</file>

<file path=customXml/item81.xml><?xml version="1.0" encoding="utf-8"?>
<EsriMapsInfo xmlns="ESRI.ArcGIS.Mapping.OfficeIntegration.PowerPointInfo">
  <Version>Version1</Version>
  <RequiresSignIn>False</RequiresSignIn>
</EsriMapsInfo>
</file>

<file path=customXml/item82.xml><?xml version="1.0" encoding="utf-8"?>
<EsriMapsInfo xmlns="ESRI.ArcGIS.Mapping.OfficeIntegration.PowerPointInfo">
  <Version>Version1</Version>
  <RequiresSignIn>False</RequiresSignIn>
</EsriMapsInfo>
</file>

<file path=customXml/item83.xml><?xml version="1.0" encoding="utf-8"?>
<EsriMapsInfo xmlns="ESRI.ArcGIS.Mapping.OfficeIntegration.PowerPointInfo">
  <Version>Version1</Version>
  <RequiresSignIn>False</RequiresSignIn>
</EsriMapsInfo>
</file>

<file path=customXml/item84.xml><?xml version="1.0" encoding="utf-8"?>
<EsriMapsInfo xmlns="ESRI.ArcGIS.Mapping.OfficeIntegration.PowerPointInfo">
  <Version>Version1</Version>
  <RequiresSignIn>False</RequiresSignIn>
</EsriMapsInfo>
</file>

<file path=customXml/item85.xml><?xml version="1.0" encoding="utf-8"?>
<EsriMapsInfo xmlns="ESRI.ArcGIS.Mapping.OfficeIntegration.PowerPointInfo">
  <Version>Version1</Version>
  <RequiresSignIn>False</RequiresSignIn>
</EsriMapsInfo>
</file>

<file path=customXml/item86.xml><?xml version="1.0" encoding="utf-8"?>
<EsriMapsInfo xmlns="ESRI.ArcGIS.Mapping.OfficeIntegration.PowerPointInfo">
  <Version>Version1</Version>
  <RequiresSignIn>False</RequiresSignIn>
</EsriMapsInfo>
</file>

<file path=customXml/item87.xml><?xml version="1.0" encoding="utf-8"?>
<EsriMapsInfo xmlns="ESRI.ArcGIS.Mapping.OfficeIntegration.PowerPointInfo">
  <Version>Version1</Version>
  <RequiresSignIn>False</RequiresSignIn>
</EsriMapsInfo>
</file>

<file path=customXml/item88.xml><?xml version="1.0" encoding="utf-8"?>
<EsriMapsInfo xmlns="ESRI.ArcGIS.Mapping.OfficeIntegration.PowerPointInfo">
  <Version>Version1</Version>
  <RequiresSignIn>False</RequiresSignIn>
</EsriMapsInfo>
</file>

<file path=customXml/item89.xml><?xml version="1.0" encoding="utf-8"?>
<EsriMapsInfo xmlns="ESRI.ArcGIS.Mapping.OfficeIntegration.PowerPointInfo">
  <Version>Version1</Version>
  <RequiresSignIn>False</RequiresSignIn>
</EsriMapsInfo>
</file>

<file path=customXml/item9.xml><?xml version="1.0" encoding="utf-8"?>
<EsriMapsInfo xmlns="ESRI.ArcGIS.Mapping.OfficeIntegration.PowerPointInfo">
  <Version>Version1</Version>
  <RequiresSignIn>False</RequiresSignIn>
</EsriMapsInfo>
</file>

<file path=customXml/item90.xml><?xml version="1.0" encoding="utf-8"?>
<EsriMapsInfo xmlns="ESRI.ArcGIS.Mapping.OfficeIntegration.PowerPointInfo">
  <Version>Version1</Version>
  <RequiresSignIn>False</RequiresSignIn>
</EsriMapsInfo>
</file>

<file path=customXml/item91.xml><?xml version="1.0" encoding="utf-8"?>
<EsriMapsInfo xmlns="ESRI.ArcGIS.Mapping.OfficeIntegration.PowerPointInfo">
  <Version>Version1</Version>
  <RequiresSignIn>False</RequiresSignIn>
</EsriMapsInfo>
</file>

<file path=customXml/item92.xml><?xml version="1.0" encoding="utf-8"?>
<EsriMapsInfo xmlns="ESRI.ArcGIS.Mapping.OfficeIntegration.PowerPointInfo">
  <Version>Version1</Version>
  <RequiresSignIn>False</RequiresSignIn>
</EsriMapsInfo>
</file>

<file path=customXml/item93.xml><?xml version="1.0" encoding="utf-8"?>
<EsriMapsInfo xmlns="ESRI.ArcGIS.Mapping.OfficeIntegration.PowerPointInfo">
  <Version>Version1</Version>
  <RequiresSignIn>False</RequiresSignIn>
</EsriMapsInfo>
</file>

<file path=customXml/item94.xml><?xml version="1.0" encoding="utf-8"?>
<EsriMapsInfo xmlns="ESRI.ArcGIS.Mapping.OfficeIntegration.PowerPointInfo">
  <Version>Version1</Version>
  <RequiresSignIn>False</RequiresSignIn>
</EsriMapsInfo>
</file>

<file path=customXml/item95.xml><?xml version="1.0" encoding="utf-8"?>
<EsriMapsInfo xmlns="ESRI.ArcGIS.Mapping.OfficeIntegration.PowerPointInfo">
  <Version>Version1</Version>
  <RequiresSignIn>False</RequiresSignIn>
</EsriMapsInfo>
</file>

<file path=customXml/item96.xml><?xml version="1.0" encoding="utf-8"?>
<EsriMapsInfo xmlns="ESRI.ArcGIS.Mapping.OfficeIntegration.PowerPointInfo">
  <Version>Version1</Version>
  <RequiresSignIn>False</RequiresSignIn>
</EsriMapsInfo>
</file>

<file path=customXml/item97.xml><?xml version="1.0" encoding="utf-8"?>
<EsriMapsInfo xmlns="ESRI.ArcGIS.Mapping.OfficeIntegration.PowerPointInfo">
  <Version>Version1</Version>
  <RequiresSignIn>False</RequiresSignIn>
</EsriMapsInfo>
</file>

<file path=customXml/item98.xml><?xml version="1.0" encoding="utf-8"?>
<EsriMapsInfo xmlns="ESRI.ArcGIS.Mapping.OfficeIntegration.PowerPointInfo">
  <Version>Version1</Version>
  <RequiresSignIn>False</RequiresSignIn>
</EsriMapsInfo>
</file>

<file path=customXml/item99.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F4C3EBC0-E213-47FA-B5F1-FF77FCD4389B}">
  <ds:schemaRefs>
    <ds:schemaRef ds:uri="ESRI.ArcGIS.Mapping.OfficeIntegration.PowerPointInfo"/>
  </ds:schemaRefs>
</ds:datastoreItem>
</file>

<file path=customXml/itemProps10.xml><?xml version="1.0" encoding="utf-8"?>
<ds:datastoreItem xmlns:ds="http://schemas.openxmlformats.org/officeDocument/2006/customXml" ds:itemID="{A232716F-B32B-4C30-82CA-0A0F63A4BCF6}">
  <ds:schemaRefs>
    <ds:schemaRef ds:uri="ESRI.ArcGIS.Mapping.OfficeIntegration.PowerPointInfo"/>
  </ds:schemaRefs>
</ds:datastoreItem>
</file>

<file path=customXml/itemProps100.xml><?xml version="1.0" encoding="utf-8"?>
<ds:datastoreItem xmlns:ds="http://schemas.openxmlformats.org/officeDocument/2006/customXml" ds:itemID="{50F7489F-28AC-4178-801D-DCE76C72139D}">
  <ds:schemaRefs>
    <ds:schemaRef ds:uri="ESRI.ArcGIS.Mapping.OfficeIntegration.PowerPointInfo"/>
  </ds:schemaRefs>
</ds:datastoreItem>
</file>

<file path=customXml/itemProps101.xml><?xml version="1.0" encoding="utf-8"?>
<ds:datastoreItem xmlns:ds="http://schemas.openxmlformats.org/officeDocument/2006/customXml" ds:itemID="{14313D64-AA98-4AD6-B5ED-5D4EA54F1AD0}">
  <ds:schemaRefs>
    <ds:schemaRef ds:uri="ESRI.ArcGIS.Mapping.OfficeIntegration.PowerPointInfo"/>
  </ds:schemaRefs>
</ds:datastoreItem>
</file>

<file path=customXml/itemProps102.xml><?xml version="1.0" encoding="utf-8"?>
<ds:datastoreItem xmlns:ds="http://schemas.openxmlformats.org/officeDocument/2006/customXml" ds:itemID="{FC5805C4-6392-4C21-B113-B54234701B42}">
  <ds:schemaRefs>
    <ds:schemaRef ds:uri="ESRI.ArcGIS.Mapping.OfficeIntegration.PowerPointInfo"/>
  </ds:schemaRefs>
</ds:datastoreItem>
</file>

<file path=customXml/itemProps103.xml><?xml version="1.0" encoding="utf-8"?>
<ds:datastoreItem xmlns:ds="http://schemas.openxmlformats.org/officeDocument/2006/customXml" ds:itemID="{1C6CF32A-51AC-4991-853B-6C1924606CB2}">
  <ds:schemaRefs>
    <ds:schemaRef ds:uri="ESRI.ArcGIS.Mapping.OfficeIntegration.PowerPointInfo"/>
  </ds:schemaRefs>
</ds:datastoreItem>
</file>

<file path=customXml/itemProps104.xml><?xml version="1.0" encoding="utf-8"?>
<ds:datastoreItem xmlns:ds="http://schemas.openxmlformats.org/officeDocument/2006/customXml" ds:itemID="{B33D5A2D-3E44-449E-B8CF-F0C1BC816BBF}">
  <ds:schemaRefs>
    <ds:schemaRef ds:uri="ESRI.ArcGIS.Mapping.OfficeIntegration.PowerPointInfo"/>
  </ds:schemaRefs>
</ds:datastoreItem>
</file>

<file path=customXml/itemProps105.xml><?xml version="1.0" encoding="utf-8"?>
<ds:datastoreItem xmlns:ds="http://schemas.openxmlformats.org/officeDocument/2006/customXml" ds:itemID="{7B55924B-FE8D-4B62-8929-78439AB2355D}">
  <ds:schemaRefs>
    <ds:schemaRef ds:uri="ESRI.ArcGIS.Mapping.OfficeIntegration.PowerPointInfo"/>
  </ds:schemaRefs>
</ds:datastoreItem>
</file>

<file path=customXml/itemProps106.xml><?xml version="1.0" encoding="utf-8"?>
<ds:datastoreItem xmlns:ds="http://schemas.openxmlformats.org/officeDocument/2006/customXml" ds:itemID="{5A4393A9-8F0F-4F90-A39B-C1A937289547}">
  <ds:schemaRefs>
    <ds:schemaRef ds:uri="ESRI.ArcGIS.Mapping.OfficeIntegration.PowerPointInfo"/>
  </ds:schemaRefs>
</ds:datastoreItem>
</file>

<file path=customXml/itemProps107.xml><?xml version="1.0" encoding="utf-8"?>
<ds:datastoreItem xmlns:ds="http://schemas.openxmlformats.org/officeDocument/2006/customXml" ds:itemID="{F9727685-F33A-4434-A16B-E0A9F0AA866B}">
  <ds:schemaRefs>
    <ds:schemaRef ds:uri="ESRI.ArcGIS.Mapping.OfficeIntegration.PowerPointInfo"/>
  </ds:schemaRefs>
</ds:datastoreItem>
</file>

<file path=customXml/itemProps108.xml><?xml version="1.0" encoding="utf-8"?>
<ds:datastoreItem xmlns:ds="http://schemas.openxmlformats.org/officeDocument/2006/customXml" ds:itemID="{9892403D-23CF-4DF5-B85F-0625D31FF816}">
  <ds:schemaRefs>
    <ds:schemaRef ds:uri="ESRI.ArcGIS.Mapping.OfficeIntegration.PowerPointInfo"/>
  </ds:schemaRefs>
</ds:datastoreItem>
</file>

<file path=customXml/itemProps109.xml><?xml version="1.0" encoding="utf-8"?>
<ds:datastoreItem xmlns:ds="http://schemas.openxmlformats.org/officeDocument/2006/customXml" ds:itemID="{1FA7AFA0-717D-49C7-9AE7-4B98F364C927}">
  <ds:schemaRefs>
    <ds:schemaRef ds:uri="ESRI.ArcGIS.Mapping.OfficeIntegration.PowerPointInfo"/>
  </ds:schemaRefs>
</ds:datastoreItem>
</file>

<file path=customXml/itemProps11.xml><?xml version="1.0" encoding="utf-8"?>
<ds:datastoreItem xmlns:ds="http://schemas.openxmlformats.org/officeDocument/2006/customXml" ds:itemID="{FCEDA4AD-32CA-4C2D-86DB-9F744A3C020C}">
  <ds:schemaRefs>
    <ds:schemaRef ds:uri="ESRI.ArcGIS.Mapping.OfficeIntegration.PowerPointInfo"/>
  </ds:schemaRefs>
</ds:datastoreItem>
</file>

<file path=customXml/itemProps110.xml><?xml version="1.0" encoding="utf-8"?>
<ds:datastoreItem xmlns:ds="http://schemas.openxmlformats.org/officeDocument/2006/customXml" ds:itemID="{832DD4A9-F2A7-432C-9DE3-0449129F6638}">
  <ds:schemaRefs>
    <ds:schemaRef ds:uri="ESRI.ArcGIS.Mapping.OfficeIntegration.PowerPointInfo"/>
  </ds:schemaRefs>
</ds:datastoreItem>
</file>

<file path=customXml/itemProps111.xml><?xml version="1.0" encoding="utf-8"?>
<ds:datastoreItem xmlns:ds="http://schemas.openxmlformats.org/officeDocument/2006/customXml" ds:itemID="{9263BEE6-91C7-4EF4-8933-A246026B053F}">
  <ds:schemaRefs>
    <ds:schemaRef ds:uri="ESRI.ArcGIS.Mapping.OfficeIntegration.PowerPointInfo"/>
  </ds:schemaRefs>
</ds:datastoreItem>
</file>

<file path=customXml/itemProps112.xml><?xml version="1.0" encoding="utf-8"?>
<ds:datastoreItem xmlns:ds="http://schemas.openxmlformats.org/officeDocument/2006/customXml" ds:itemID="{06FC1FF3-54F0-47A0-AFAE-B11CB30E2904}">
  <ds:schemaRefs>
    <ds:schemaRef ds:uri="ESRI.ArcGIS.Mapping.OfficeIntegration.PowerPointInfo"/>
  </ds:schemaRefs>
</ds:datastoreItem>
</file>

<file path=customXml/itemProps113.xml><?xml version="1.0" encoding="utf-8"?>
<ds:datastoreItem xmlns:ds="http://schemas.openxmlformats.org/officeDocument/2006/customXml" ds:itemID="{159349AD-BA4F-4389-B41E-BAA36CA54766}">
  <ds:schemaRefs>
    <ds:schemaRef ds:uri="ESRI.ArcGIS.Mapping.OfficeIntegration.PowerPointInfo"/>
  </ds:schemaRefs>
</ds:datastoreItem>
</file>

<file path=customXml/itemProps114.xml><?xml version="1.0" encoding="utf-8"?>
<ds:datastoreItem xmlns:ds="http://schemas.openxmlformats.org/officeDocument/2006/customXml" ds:itemID="{3FCE5ACE-1AC0-47A2-B9A8-2EF91DDF7B6A}">
  <ds:schemaRefs>
    <ds:schemaRef ds:uri="ESRI.ArcGIS.Mapping.OfficeIntegration.PowerPointInfo"/>
  </ds:schemaRefs>
</ds:datastoreItem>
</file>

<file path=customXml/itemProps115.xml><?xml version="1.0" encoding="utf-8"?>
<ds:datastoreItem xmlns:ds="http://schemas.openxmlformats.org/officeDocument/2006/customXml" ds:itemID="{A93BFB71-62CD-401F-BC6A-F50D6054CD35}">
  <ds:schemaRefs>
    <ds:schemaRef ds:uri="ESRI.ArcGIS.Mapping.OfficeIntegration.PowerPointInfo"/>
  </ds:schemaRefs>
</ds:datastoreItem>
</file>

<file path=customXml/itemProps116.xml><?xml version="1.0" encoding="utf-8"?>
<ds:datastoreItem xmlns:ds="http://schemas.openxmlformats.org/officeDocument/2006/customXml" ds:itemID="{9BE431B3-5F3D-408C-83A6-CF9F14021B7D}">
  <ds:schemaRefs>
    <ds:schemaRef ds:uri="ESRI.ArcGIS.Mapping.OfficeIntegration.PowerPointInfo"/>
  </ds:schemaRefs>
</ds:datastoreItem>
</file>

<file path=customXml/itemProps117.xml><?xml version="1.0" encoding="utf-8"?>
<ds:datastoreItem xmlns:ds="http://schemas.openxmlformats.org/officeDocument/2006/customXml" ds:itemID="{AB622600-EFBB-484C-AEC8-16745E3621CC}">
  <ds:schemaRefs>
    <ds:schemaRef ds:uri="ESRI.ArcGIS.Mapping.OfficeIntegration.PowerPointInfo"/>
  </ds:schemaRefs>
</ds:datastoreItem>
</file>

<file path=customXml/itemProps118.xml><?xml version="1.0" encoding="utf-8"?>
<ds:datastoreItem xmlns:ds="http://schemas.openxmlformats.org/officeDocument/2006/customXml" ds:itemID="{8D11442B-424A-421F-BDC7-25E124278AE1}">
  <ds:schemaRefs>
    <ds:schemaRef ds:uri="ESRI.ArcGIS.Mapping.OfficeIntegration.PowerPointInfo"/>
  </ds:schemaRefs>
</ds:datastoreItem>
</file>

<file path=customXml/itemProps119.xml><?xml version="1.0" encoding="utf-8"?>
<ds:datastoreItem xmlns:ds="http://schemas.openxmlformats.org/officeDocument/2006/customXml" ds:itemID="{5957DCA9-9A64-46CA-91EA-35CCF3C6CDE0}">
  <ds:schemaRefs>
    <ds:schemaRef ds:uri="ESRI.ArcGIS.Mapping.OfficeIntegration.PowerPointInfo"/>
  </ds:schemaRefs>
</ds:datastoreItem>
</file>

<file path=customXml/itemProps12.xml><?xml version="1.0" encoding="utf-8"?>
<ds:datastoreItem xmlns:ds="http://schemas.openxmlformats.org/officeDocument/2006/customXml" ds:itemID="{4C99FA5E-5E19-48DA-9EA1-28F4D57442D6}">
  <ds:schemaRefs>
    <ds:schemaRef ds:uri="ESRI.ArcGIS.Mapping.OfficeIntegration.PowerPointInfo"/>
  </ds:schemaRefs>
</ds:datastoreItem>
</file>

<file path=customXml/itemProps120.xml><?xml version="1.0" encoding="utf-8"?>
<ds:datastoreItem xmlns:ds="http://schemas.openxmlformats.org/officeDocument/2006/customXml" ds:itemID="{1609484D-E81B-4923-A63A-B283041FC172}">
  <ds:schemaRefs>
    <ds:schemaRef ds:uri="ESRI.ArcGIS.Mapping.OfficeIntegration.PowerPointInfo"/>
  </ds:schemaRefs>
</ds:datastoreItem>
</file>

<file path=customXml/itemProps121.xml><?xml version="1.0" encoding="utf-8"?>
<ds:datastoreItem xmlns:ds="http://schemas.openxmlformats.org/officeDocument/2006/customXml" ds:itemID="{C314DA03-FBA5-4C21-94BF-8D980B8CCEB1}">
  <ds:schemaRefs>
    <ds:schemaRef ds:uri="ESRI.ArcGIS.Mapping.OfficeIntegration.PowerPointInfo"/>
  </ds:schemaRefs>
</ds:datastoreItem>
</file>

<file path=customXml/itemProps122.xml><?xml version="1.0" encoding="utf-8"?>
<ds:datastoreItem xmlns:ds="http://schemas.openxmlformats.org/officeDocument/2006/customXml" ds:itemID="{5C8D9744-D5EA-4440-91B2-A4DB8CC2211F}">
  <ds:schemaRefs>
    <ds:schemaRef ds:uri="ESRI.ArcGIS.Mapping.OfficeIntegration.PowerPointInfo"/>
  </ds:schemaRefs>
</ds:datastoreItem>
</file>

<file path=customXml/itemProps123.xml><?xml version="1.0" encoding="utf-8"?>
<ds:datastoreItem xmlns:ds="http://schemas.openxmlformats.org/officeDocument/2006/customXml" ds:itemID="{1740FF9F-3908-4B5C-B14D-39EA5EC4D3E9}">
  <ds:schemaRefs>
    <ds:schemaRef ds:uri="ESRI.ArcGIS.Mapping.OfficeIntegration.PowerPointInfo"/>
  </ds:schemaRefs>
</ds:datastoreItem>
</file>

<file path=customXml/itemProps124.xml><?xml version="1.0" encoding="utf-8"?>
<ds:datastoreItem xmlns:ds="http://schemas.openxmlformats.org/officeDocument/2006/customXml" ds:itemID="{99AAC2B7-EBA5-4DD1-BCD2-845DAD995047}">
  <ds:schemaRefs>
    <ds:schemaRef ds:uri="ESRI.ArcGIS.Mapping.OfficeIntegration.PowerPointInfo"/>
  </ds:schemaRefs>
</ds:datastoreItem>
</file>

<file path=customXml/itemProps125.xml><?xml version="1.0" encoding="utf-8"?>
<ds:datastoreItem xmlns:ds="http://schemas.openxmlformats.org/officeDocument/2006/customXml" ds:itemID="{58389837-B541-4CF8-ABE4-CD53A9C35E20}">
  <ds:schemaRefs>
    <ds:schemaRef ds:uri="ESRI.ArcGIS.Mapping.OfficeIntegration.PowerPointInfo"/>
  </ds:schemaRefs>
</ds:datastoreItem>
</file>

<file path=customXml/itemProps126.xml><?xml version="1.0" encoding="utf-8"?>
<ds:datastoreItem xmlns:ds="http://schemas.openxmlformats.org/officeDocument/2006/customXml" ds:itemID="{199676A9-20D3-4B7A-8FE4-CACB724DD5CA}">
  <ds:schemaRefs>
    <ds:schemaRef ds:uri="ESRI.ArcGIS.Mapping.OfficeIntegration.PowerPointInfo"/>
  </ds:schemaRefs>
</ds:datastoreItem>
</file>

<file path=customXml/itemProps127.xml><?xml version="1.0" encoding="utf-8"?>
<ds:datastoreItem xmlns:ds="http://schemas.openxmlformats.org/officeDocument/2006/customXml" ds:itemID="{12E24BCC-A485-4BD3-A943-AFB80F4EA54F}">
  <ds:schemaRefs>
    <ds:schemaRef ds:uri="ESRI.ArcGIS.Mapping.OfficeIntegration.PowerPointInfo"/>
  </ds:schemaRefs>
</ds:datastoreItem>
</file>

<file path=customXml/itemProps128.xml><?xml version="1.0" encoding="utf-8"?>
<ds:datastoreItem xmlns:ds="http://schemas.openxmlformats.org/officeDocument/2006/customXml" ds:itemID="{ED259119-C94F-4B89-8814-E3677DD44567}">
  <ds:schemaRefs>
    <ds:schemaRef ds:uri="ESRI.ArcGIS.Mapping.OfficeIntegration.PowerPointInfo"/>
  </ds:schemaRefs>
</ds:datastoreItem>
</file>

<file path=customXml/itemProps129.xml><?xml version="1.0" encoding="utf-8"?>
<ds:datastoreItem xmlns:ds="http://schemas.openxmlformats.org/officeDocument/2006/customXml" ds:itemID="{E2A4F31E-3279-4E34-86DD-375B3F09CE56}">
  <ds:schemaRefs>
    <ds:schemaRef ds:uri="ESRI.ArcGIS.Mapping.OfficeIntegration.PowerPointInfo"/>
  </ds:schemaRefs>
</ds:datastoreItem>
</file>

<file path=customXml/itemProps13.xml><?xml version="1.0" encoding="utf-8"?>
<ds:datastoreItem xmlns:ds="http://schemas.openxmlformats.org/officeDocument/2006/customXml" ds:itemID="{5291718D-C48A-4C8B-B300-F608729FE5A3}">
  <ds:schemaRefs>
    <ds:schemaRef ds:uri="ESRI.ArcGIS.Mapping.OfficeIntegration.PowerPointInfo"/>
  </ds:schemaRefs>
</ds:datastoreItem>
</file>

<file path=customXml/itemProps130.xml><?xml version="1.0" encoding="utf-8"?>
<ds:datastoreItem xmlns:ds="http://schemas.openxmlformats.org/officeDocument/2006/customXml" ds:itemID="{0A523B6A-129D-456C-8559-11CB26884F52}">
  <ds:schemaRefs>
    <ds:schemaRef ds:uri="ESRI.ArcGIS.Mapping.OfficeIntegration.PowerPointInfo"/>
  </ds:schemaRefs>
</ds:datastoreItem>
</file>

<file path=customXml/itemProps131.xml><?xml version="1.0" encoding="utf-8"?>
<ds:datastoreItem xmlns:ds="http://schemas.openxmlformats.org/officeDocument/2006/customXml" ds:itemID="{F1AD8393-993F-418B-A973-6AD0B0FF17E6}">
  <ds:schemaRefs>
    <ds:schemaRef ds:uri="ESRI.ArcGIS.Mapping.OfficeIntegration.PowerPointInfo"/>
  </ds:schemaRefs>
</ds:datastoreItem>
</file>

<file path=customXml/itemProps132.xml><?xml version="1.0" encoding="utf-8"?>
<ds:datastoreItem xmlns:ds="http://schemas.openxmlformats.org/officeDocument/2006/customXml" ds:itemID="{1719F575-CF99-4F07-BC8F-2EBF8FB5BC99}">
  <ds:schemaRefs>
    <ds:schemaRef ds:uri="ESRI.ArcGIS.Mapping.OfficeIntegration.PowerPointInfo"/>
  </ds:schemaRefs>
</ds:datastoreItem>
</file>

<file path=customXml/itemProps133.xml><?xml version="1.0" encoding="utf-8"?>
<ds:datastoreItem xmlns:ds="http://schemas.openxmlformats.org/officeDocument/2006/customXml" ds:itemID="{FBA28CB7-4DB9-4928-A468-5906808B06C3}">
  <ds:schemaRefs>
    <ds:schemaRef ds:uri="ESRI.ArcGIS.Mapping.OfficeIntegration.PowerPointInfo"/>
  </ds:schemaRefs>
</ds:datastoreItem>
</file>

<file path=customXml/itemProps134.xml><?xml version="1.0" encoding="utf-8"?>
<ds:datastoreItem xmlns:ds="http://schemas.openxmlformats.org/officeDocument/2006/customXml" ds:itemID="{6B0C867C-E7AB-4AC0-85AA-1BD8F1B02F08}">
  <ds:schemaRefs>
    <ds:schemaRef ds:uri="ESRI.ArcGIS.Mapping.OfficeIntegration.PowerPointInfo"/>
  </ds:schemaRefs>
</ds:datastoreItem>
</file>

<file path=customXml/itemProps135.xml><?xml version="1.0" encoding="utf-8"?>
<ds:datastoreItem xmlns:ds="http://schemas.openxmlformats.org/officeDocument/2006/customXml" ds:itemID="{1B4F838B-5B3E-4376-A3A2-23E42AC2F100}">
  <ds:schemaRefs>
    <ds:schemaRef ds:uri="ESRI.ArcGIS.Mapping.OfficeIntegration.PowerPointInfo"/>
  </ds:schemaRefs>
</ds:datastoreItem>
</file>

<file path=customXml/itemProps136.xml><?xml version="1.0" encoding="utf-8"?>
<ds:datastoreItem xmlns:ds="http://schemas.openxmlformats.org/officeDocument/2006/customXml" ds:itemID="{FBBD6A80-51F6-4910-9543-29BE2A17CCF1}">
  <ds:schemaRefs>
    <ds:schemaRef ds:uri="ESRI.ArcGIS.Mapping.OfficeIntegration.PowerPointInfo"/>
  </ds:schemaRefs>
</ds:datastoreItem>
</file>

<file path=customXml/itemProps137.xml><?xml version="1.0" encoding="utf-8"?>
<ds:datastoreItem xmlns:ds="http://schemas.openxmlformats.org/officeDocument/2006/customXml" ds:itemID="{E5E9D479-9F63-472A-A13E-0BE1231691E2}">
  <ds:schemaRefs>
    <ds:schemaRef ds:uri="ESRI.ArcGIS.Mapping.OfficeIntegration.PowerPointInfo"/>
  </ds:schemaRefs>
</ds:datastoreItem>
</file>

<file path=customXml/itemProps138.xml><?xml version="1.0" encoding="utf-8"?>
<ds:datastoreItem xmlns:ds="http://schemas.openxmlformats.org/officeDocument/2006/customXml" ds:itemID="{5FC95DAD-B684-4255-A1FA-909DE6BEA1AA}">
  <ds:schemaRefs>
    <ds:schemaRef ds:uri="ESRI.ArcGIS.Mapping.OfficeIntegration.PowerPointInfo"/>
  </ds:schemaRefs>
</ds:datastoreItem>
</file>

<file path=customXml/itemProps139.xml><?xml version="1.0" encoding="utf-8"?>
<ds:datastoreItem xmlns:ds="http://schemas.openxmlformats.org/officeDocument/2006/customXml" ds:itemID="{76715D69-B7AB-4A48-92A4-60D6572896E5}">
  <ds:schemaRefs>
    <ds:schemaRef ds:uri="ESRI.ArcGIS.Mapping.OfficeIntegration.PowerPointInfo"/>
  </ds:schemaRefs>
</ds:datastoreItem>
</file>

<file path=customXml/itemProps14.xml><?xml version="1.0" encoding="utf-8"?>
<ds:datastoreItem xmlns:ds="http://schemas.openxmlformats.org/officeDocument/2006/customXml" ds:itemID="{26ED69F4-8ABC-43B2-B169-8FCE5558737D}">
  <ds:schemaRefs>
    <ds:schemaRef ds:uri="ESRI.ArcGIS.Mapping.OfficeIntegration.PowerPointInfo"/>
  </ds:schemaRefs>
</ds:datastoreItem>
</file>

<file path=customXml/itemProps140.xml><?xml version="1.0" encoding="utf-8"?>
<ds:datastoreItem xmlns:ds="http://schemas.openxmlformats.org/officeDocument/2006/customXml" ds:itemID="{783D9C5D-5EDF-434E-900A-8C79B0807FC0}">
  <ds:schemaRefs>
    <ds:schemaRef ds:uri="ESRI.ArcGIS.Mapping.OfficeIntegration.PowerPointInfo"/>
  </ds:schemaRefs>
</ds:datastoreItem>
</file>

<file path=customXml/itemProps141.xml><?xml version="1.0" encoding="utf-8"?>
<ds:datastoreItem xmlns:ds="http://schemas.openxmlformats.org/officeDocument/2006/customXml" ds:itemID="{51AD16ED-7E23-4FAE-9764-902327E436F5}">
  <ds:schemaRefs>
    <ds:schemaRef ds:uri="ESRI.ArcGIS.Mapping.OfficeIntegration.PowerPointInfo"/>
  </ds:schemaRefs>
</ds:datastoreItem>
</file>

<file path=customXml/itemProps142.xml><?xml version="1.0" encoding="utf-8"?>
<ds:datastoreItem xmlns:ds="http://schemas.openxmlformats.org/officeDocument/2006/customXml" ds:itemID="{A3B68613-746D-48C5-89B2-C16AB52B5146}">
  <ds:schemaRefs>
    <ds:schemaRef ds:uri="ESRI.ArcGIS.Mapping.OfficeIntegration.PowerPointInfo"/>
  </ds:schemaRefs>
</ds:datastoreItem>
</file>

<file path=customXml/itemProps143.xml><?xml version="1.0" encoding="utf-8"?>
<ds:datastoreItem xmlns:ds="http://schemas.openxmlformats.org/officeDocument/2006/customXml" ds:itemID="{A7C90B79-FFB9-4179-9EF4-64E1A0B8D117}">
  <ds:schemaRefs>
    <ds:schemaRef ds:uri="ESRI.ArcGIS.Mapping.OfficeIntegration.PowerPointInfo"/>
  </ds:schemaRefs>
</ds:datastoreItem>
</file>

<file path=customXml/itemProps144.xml><?xml version="1.0" encoding="utf-8"?>
<ds:datastoreItem xmlns:ds="http://schemas.openxmlformats.org/officeDocument/2006/customXml" ds:itemID="{975CAF7A-7A7B-4DAC-A9EE-DAF7872801F0}">
  <ds:schemaRefs>
    <ds:schemaRef ds:uri="ESRI.ArcGIS.Mapping.OfficeIntegration.PowerPointInfo"/>
  </ds:schemaRefs>
</ds:datastoreItem>
</file>

<file path=customXml/itemProps145.xml><?xml version="1.0" encoding="utf-8"?>
<ds:datastoreItem xmlns:ds="http://schemas.openxmlformats.org/officeDocument/2006/customXml" ds:itemID="{3C455762-C678-4F75-8984-EE8CE6B44006}">
  <ds:schemaRefs>
    <ds:schemaRef ds:uri="ESRI.ArcGIS.Mapping.OfficeIntegration.PowerPointInfo"/>
  </ds:schemaRefs>
</ds:datastoreItem>
</file>

<file path=customXml/itemProps146.xml><?xml version="1.0" encoding="utf-8"?>
<ds:datastoreItem xmlns:ds="http://schemas.openxmlformats.org/officeDocument/2006/customXml" ds:itemID="{ECD74D96-6AAB-451B-870C-68166F718474}">
  <ds:schemaRefs>
    <ds:schemaRef ds:uri="ESRI.ArcGIS.Mapping.OfficeIntegration.PowerPointInfo"/>
  </ds:schemaRefs>
</ds:datastoreItem>
</file>

<file path=customXml/itemProps147.xml><?xml version="1.0" encoding="utf-8"?>
<ds:datastoreItem xmlns:ds="http://schemas.openxmlformats.org/officeDocument/2006/customXml" ds:itemID="{A0B5DC4A-9EA8-4C44-9E01-26704D15F9DB}">
  <ds:schemaRefs>
    <ds:schemaRef ds:uri="ESRI.ArcGIS.Mapping.OfficeIntegration.PowerPointInfo"/>
  </ds:schemaRefs>
</ds:datastoreItem>
</file>

<file path=customXml/itemProps148.xml><?xml version="1.0" encoding="utf-8"?>
<ds:datastoreItem xmlns:ds="http://schemas.openxmlformats.org/officeDocument/2006/customXml" ds:itemID="{1B905ADD-FD50-4A45-9C58-F07B99978F11}">
  <ds:schemaRefs>
    <ds:schemaRef ds:uri="ESRI.ArcGIS.Mapping.OfficeIntegration.PowerPointInfo"/>
  </ds:schemaRefs>
</ds:datastoreItem>
</file>

<file path=customXml/itemProps149.xml><?xml version="1.0" encoding="utf-8"?>
<ds:datastoreItem xmlns:ds="http://schemas.openxmlformats.org/officeDocument/2006/customXml" ds:itemID="{53B86818-B67A-45D3-BDCD-E6F7D3859A67}">
  <ds:schemaRefs>
    <ds:schemaRef ds:uri="ESRI.ArcGIS.Mapping.OfficeIntegration.PowerPointInfo"/>
  </ds:schemaRefs>
</ds:datastoreItem>
</file>

<file path=customXml/itemProps15.xml><?xml version="1.0" encoding="utf-8"?>
<ds:datastoreItem xmlns:ds="http://schemas.openxmlformats.org/officeDocument/2006/customXml" ds:itemID="{954FD4FF-B2CE-4AE1-88C5-CFB8C26AB8A2}">
  <ds:schemaRefs>
    <ds:schemaRef ds:uri="ESRI.ArcGIS.Mapping.OfficeIntegration.PowerPointInfo"/>
  </ds:schemaRefs>
</ds:datastoreItem>
</file>

<file path=customXml/itemProps150.xml><?xml version="1.0" encoding="utf-8"?>
<ds:datastoreItem xmlns:ds="http://schemas.openxmlformats.org/officeDocument/2006/customXml" ds:itemID="{D57AD5DD-D565-47EE-A50D-07B69C31C3B1}">
  <ds:schemaRefs>
    <ds:schemaRef ds:uri="ESRI.ArcGIS.Mapping.OfficeIntegration.PowerPointInfo"/>
  </ds:schemaRefs>
</ds:datastoreItem>
</file>

<file path=customXml/itemProps151.xml><?xml version="1.0" encoding="utf-8"?>
<ds:datastoreItem xmlns:ds="http://schemas.openxmlformats.org/officeDocument/2006/customXml" ds:itemID="{E5BC001A-6E19-430B-900D-A609E88F6CE5}">
  <ds:schemaRefs>
    <ds:schemaRef ds:uri="ESRI.ArcGIS.Mapping.OfficeIntegration.PowerPointInfo"/>
  </ds:schemaRefs>
</ds:datastoreItem>
</file>

<file path=customXml/itemProps152.xml><?xml version="1.0" encoding="utf-8"?>
<ds:datastoreItem xmlns:ds="http://schemas.openxmlformats.org/officeDocument/2006/customXml" ds:itemID="{C529D26F-AE6A-4598-9767-A05EDCCB3E6E}">
  <ds:schemaRefs>
    <ds:schemaRef ds:uri="ESRI.ArcGIS.Mapping.OfficeIntegration.PowerPointInfo"/>
  </ds:schemaRefs>
</ds:datastoreItem>
</file>

<file path=customXml/itemProps153.xml><?xml version="1.0" encoding="utf-8"?>
<ds:datastoreItem xmlns:ds="http://schemas.openxmlformats.org/officeDocument/2006/customXml" ds:itemID="{8CDA4858-2EB6-4F71-A2EA-76818CD0D137}">
  <ds:schemaRefs>
    <ds:schemaRef ds:uri="ESRI.ArcGIS.Mapping.OfficeIntegration.PowerPointInfo"/>
  </ds:schemaRefs>
</ds:datastoreItem>
</file>

<file path=customXml/itemProps154.xml><?xml version="1.0" encoding="utf-8"?>
<ds:datastoreItem xmlns:ds="http://schemas.openxmlformats.org/officeDocument/2006/customXml" ds:itemID="{CC8ABB7C-BC8F-45A4-A608-81DDAF125BED}">
  <ds:schemaRefs>
    <ds:schemaRef ds:uri="ESRI.ArcGIS.Mapping.OfficeIntegration.PowerPointInfo"/>
  </ds:schemaRefs>
</ds:datastoreItem>
</file>

<file path=customXml/itemProps155.xml><?xml version="1.0" encoding="utf-8"?>
<ds:datastoreItem xmlns:ds="http://schemas.openxmlformats.org/officeDocument/2006/customXml" ds:itemID="{263AA9FF-6893-4541-969A-6F50B36C7500}">
  <ds:schemaRefs>
    <ds:schemaRef ds:uri="ESRI.ArcGIS.Mapping.OfficeIntegration.PowerPointInfo"/>
  </ds:schemaRefs>
</ds:datastoreItem>
</file>

<file path=customXml/itemProps156.xml><?xml version="1.0" encoding="utf-8"?>
<ds:datastoreItem xmlns:ds="http://schemas.openxmlformats.org/officeDocument/2006/customXml" ds:itemID="{EE2E5B2B-3BD8-4E60-BBDA-30632500594E}">
  <ds:schemaRefs>
    <ds:schemaRef ds:uri="ESRI.ArcGIS.Mapping.OfficeIntegration.PowerPointInfo"/>
  </ds:schemaRefs>
</ds:datastoreItem>
</file>

<file path=customXml/itemProps157.xml><?xml version="1.0" encoding="utf-8"?>
<ds:datastoreItem xmlns:ds="http://schemas.openxmlformats.org/officeDocument/2006/customXml" ds:itemID="{540F66D7-7B60-4BD3-B6A9-21F0DC36A260}">
  <ds:schemaRefs>
    <ds:schemaRef ds:uri="ESRI.ArcGIS.Mapping.OfficeIntegration.PowerPointInfo"/>
  </ds:schemaRefs>
</ds:datastoreItem>
</file>

<file path=customXml/itemProps158.xml><?xml version="1.0" encoding="utf-8"?>
<ds:datastoreItem xmlns:ds="http://schemas.openxmlformats.org/officeDocument/2006/customXml" ds:itemID="{69EC965A-060F-41D4-A75D-23E6D08A34DD}">
  <ds:schemaRefs>
    <ds:schemaRef ds:uri="ESRI.ArcGIS.Mapping.OfficeIntegration.PowerPointInfo"/>
  </ds:schemaRefs>
</ds:datastoreItem>
</file>

<file path=customXml/itemProps159.xml><?xml version="1.0" encoding="utf-8"?>
<ds:datastoreItem xmlns:ds="http://schemas.openxmlformats.org/officeDocument/2006/customXml" ds:itemID="{6FBA6DE6-CC20-42CB-B692-FD14349E7A5F}">
  <ds:schemaRefs>
    <ds:schemaRef ds:uri="ESRI.ArcGIS.Mapping.OfficeIntegration.PowerPointInfo"/>
  </ds:schemaRefs>
</ds:datastoreItem>
</file>

<file path=customXml/itemProps16.xml><?xml version="1.0" encoding="utf-8"?>
<ds:datastoreItem xmlns:ds="http://schemas.openxmlformats.org/officeDocument/2006/customXml" ds:itemID="{96E3C855-F26D-4F12-AF37-CF8D78B5B8FA}">
  <ds:schemaRefs>
    <ds:schemaRef ds:uri="ESRI.ArcGIS.Mapping.OfficeIntegration.PowerPointInfo"/>
  </ds:schemaRefs>
</ds:datastoreItem>
</file>

<file path=customXml/itemProps160.xml><?xml version="1.0" encoding="utf-8"?>
<ds:datastoreItem xmlns:ds="http://schemas.openxmlformats.org/officeDocument/2006/customXml" ds:itemID="{3D68C8AF-66AF-450F-A80D-E31EDDF7DE91}">
  <ds:schemaRefs>
    <ds:schemaRef ds:uri="ESRI.ArcGIS.Mapping.OfficeIntegration.PowerPointInfo"/>
  </ds:schemaRefs>
</ds:datastoreItem>
</file>

<file path=customXml/itemProps161.xml><?xml version="1.0" encoding="utf-8"?>
<ds:datastoreItem xmlns:ds="http://schemas.openxmlformats.org/officeDocument/2006/customXml" ds:itemID="{E53122F0-1C3F-4B70-8E5D-CEC4092D37E0}">
  <ds:schemaRefs>
    <ds:schemaRef ds:uri="ESRI.ArcGIS.Mapping.OfficeIntegration.PowerPointInfo"/>
  </ds:schemaRefs>
</ds:datastoreItem>
</file>

<file path=customXml/itemProps162.xml><?xml version="1.0" encoding="utf-8"?>
<ds:datastoreItem xmlns:ds="http://schemas.openxmlformats.org/officeDocument/2006/customXml" ds:itemID="{0918324F-EE06-4794-A075-21397545395F}">
  <ds:schemaRefs>
    <ds:schemaRef ds:uri="ESRI.ArcGIS.Mapping.OfficeIntegration.PowerPointInfo"/>
  </ds:schemaRefs>
</ds:datastoreItem>
</file>

<file path=customXml/itemProps163.xml><?xml version="1.0" encoding="utf-8"?>
<ds:datastoreItem xmlns:ds="http://schemas.openxmlformats.org/officeDocument/2006/customXml" ds:itemID="{7EB3EF73-31E6-45EE-894A-492477164AE8}">
  <ds:schemaRefs>
    <ds:schemaRef ds:uri="ESRI.ArcGIS.Mapping.OfficeIntegration.PowerPointInfo"/>
  </ds:schemaRefs>
</ds:datastoreItem>
</file>

<file path=customXml/itemProps164.xml><?xml version="1.0" encoding="utf-8"?>
<ds:datastoreItem xmlns:ds="http://schemas.openxmlformats.org/officeDocument/2006/customXml" ds:itemID="{B21662D4-FE80-4D1E-87C3-706333970CD7}">
  <ds:schemaRefs>
    <ds:schemaRef ds:uri="ESRI.ArcGIS.Mapping.OfficeIntegration.PowerPointInfo"/>
  </ds:schemaRefs>
</ds:datastoreItem>
</file>

<file path=customXml/itemProps165.xml><?xml version="1.0" encoding="utf-8"?>
<ds:datastoreItem xmlns:ds="http://schemas.openxmlformats.org/officeDocument/2006/customXml" ds:itemID="{90DE0B3B-8AFE-4FA5-9B7D-BDFE73F05FBC}">
  <ds:schemaRefs>
    <ds:schemaRef ds:uri="ESRI.ArcGIS.Mapping.OfficeIntegration.PowerPointInfo"/>
  </ds:schemaRefs>
</ds:datastoreItem>
</file>

<file path=customXml/itemProps166.xml><?xml version="1.0" encoding="utf-8"?>
<ds:datastoreItem xmlns:ds="http://schemas.openxmlformats.org/officeDocument/2006/customXml" ds:itemID="{CBFAE0D1-4898-42F6-9FFC-E92D61DCCA54}">
  <ds:schemaRefs>
    <ds:schemaRef ds:uri="ESRI.ArcGIS.Mapping.OfficeIntegration.PowerPointInfo"/>
  </ds:schemaRefs>
</ds:datastoreItem>
</file>

<file path=customXml/itemProps167.xml><?xml version="1.0" encoding="utf-8"?>
<ds:datastoreItem xmlns:ds="http://schemas.openxmlformats.org/officeDocument/2006/customXml" ds:itemID="{63DDF2F1-5890-4BD4-B886-266F847E417D}">
  <ds:schemaRefs>
    <ds:schemaRef ds:uri="ESRI.ArcGIS.Mapping.OfficeIntegration.PowerPointInfo"/>
  </ds:schemaRefs>
</ds:datastoreItem>
</file>

<file path=customXml/itemProps168.xml><?xml version="1.0" encoding="utf-8"?>
<ds:datastoreItem xmlns:ds="http://schemas.openxmlformats.org/officeDocument/2006/customXml" ds:itemID="{914ED1F3-0AB2-4CDA-8DED-D39028F41670}">
  <ds:schemaRefs>
    <ds:schemaRef ds:uri="ESRI.ArcGIS.Mapping.OfficeIntegration.PowerPointInfo"/>
  </ds:schemaRefs>
</ds:datastoreItem>
</file>

<file path=customXml/itemProps169.xml><?xml version="1.0" encoding="utf-8"?>
<ds:datastoreItem xmlns:ds="http://schemas.openxmlformats.org/officeDocument/2006/customXml" ds:itemID="{276A3326-086A-4F0A-B0E8-3C241B27AD28}">
  <ds:schemaRefs>
    <ds:schemaRef ds:uri="ESRI.ArcGIS.Mapping.OfficeIntegration.PowerPointInfo"/>
  </ds:schemaRefs>
</ds:datastoreItem>
</file>

<file path=customXml/itemProps17.xml><?xml version="1.0" encoding="utf-8"?>
<ds:datastoreItem xmlns:ds="http://schemas.openxmlformats.org/officeDocument/2006/customXml" ds:itemID="{1312065A-7E81-49C9-8D8C-E0F6153296F4}">
  <ds:schemaRefs>
    <ds:schemaRef ds:uri="ESRI.ArcGIS.Mapping.OfficeIntegration.PowerPointInfo"/>
  </ds:schemaRefs>
</ds:datastoreItem>
</file>

<file path=customXml/itemProps170.xml><?xml version="1.0" encoding="utf-8"?>
<ds:datastoreItem xmlns:ds="http://schemas.openxmlformats.org/officeDocument/2006/customXml" ds:itemID="{5AABF8DA-F52C-498A-BBF4-17D24D68F888}">
  <ds:schemaRefs>
    <ds:schemaRef ds:uri="ESRI.ArcGIS.Mapping.OfficeIntegration.PowerPointInfo"/>
  </ds:schemaRefs>
</ds:datastoreItem>
</file>

<file path=customXml/itemProps171.xml><?xml version="1.0" encoding="utf-8"?>
<ds:datastoreItem xmlns:ds="http://schemas.openxmlformats.org/officeDocument/2006/customXml" ds:itemID="{7EB02D73-E2F9-4593-BCA0-EE748B9606C0}">
  <ds:schemaRefs>
    <ds:schemaRef ds:uri="ESRI.ArcGIS.Mapping.OfficeIntegration.PowerPointInfo"/>
  </ds:schemaRefs>
</ds:datastoreItem>
</file>

<file path=customXml/itemProps172.xml><?xml version="1.0" encoding="utf-8"?>
<ds:datastoreItem xmlns:ds="http://schemas.openxmlformats.org/officeDocument/2006/customXml" ds:itemID="{AAFA3F56-A3F8-4A5C-AD12-744072B4614A}">
  <ds:schemaRefs>
    <ds:schemaRef ds:uri="ESRI.ArcGIS.Mapping.OfficeIntegration.PowerPointInfo"/>
  </ds:schemaRefs>
</ds:datastoreItem>
</file>

<file path=customXml/itemProps173.xml><?xml version="1.0" encoding="utf-8"?>
<ds:datastoreItem xmlns:ds="http://schemas.openxmlformats.org/officeDocument/2006/customXml" ds:itemID="{CB262881-1D88-4A05-9A82-FB17898F2C5C}">
  <ds:schemaRefs>
    <ds:schemaRef ds:uri="ESRI.ArcGIS.Mapping.OfficeIntegration.PowerPointInfo"/>
  </ds:schemaRefs>
</ds:datastoreItem>
</file>

<file path=customXml/itemProps174.xml><?xml version="1.0" encoding="utf-8"?>
<ds:datastoreItem xmlns:ds="http://schemas.openxmlformats.org/officeDocument/2006/customXml" ds:itemID="{61C9D4A2-1D7D-4CF6-8D9C-935F0239C947}">
  <ds:schemaRefs>
    <ds:schemaRef ds:uri="ESRI.ArcGIS.Mapping.OfficeIntegration.PowerPointInfo"/>
  </ds:schemaRefs>
</ds:datastoreItem>
</file>

<file path=customXml/itemProps175.xml><?xml version="1.0" encoding="utf-8"?>
<ds:datastoreItem xmlns:ds="http://schemas.openxmlformats.org/officeDocument/2006/customXml" ds:itemID="{95C25F26-FD93-4131-A1CD-C14899E5FD1D}">
  <ds:schemaRefs>
    <ds:schemaRef ds:uri="ESRI.ArcGIS.Mapping.OfficeIntegration.PowerPointInfo"/>
  </ds:schemaRefs>
</ds:datastoreItem>
</file>

<file path=customXml/itemProps176.xml><?xml version="1.0" encoding="utf-8"?>
<ds:datastoreItem xmlns:ds="http://schemas.openxmlformats.org/officeDocument/2006/customXml" ds:itemID="{AAF37F8E-E914-432B-A2AE-0F1BFDAFA3B4}">
  <ds:schemaRefs>
    <ds:schemaRef ds:uri="ESRI.ArcGIS.Mapping.OfficeIntegration.PowerPointInfo"/>
  </ds:schemaRefs>
</ds:datastoreItem>
</file>

<file path=customXml/itemProps177.xml><?xml version="1.0" encoding="utf-8"?>
<ds:datastoreItem xmlns:ds="http://schemas.openxmlformats.org/officeDocument/2006/customXml" ds:itemID="{835A446C-3341-473D-A563-9C1EC1C6C269}">
  <ds:schemaRefs>
    <ds:schemaRef ds:uri="ESRI.ArcGIS.Mapping.OfficeIntegration.PowerPointInfo"/>
  </ds:schemaRefs>
</ds:datastoreItem>
</file>

<file path=customXml/itemProps178.xml><?xml version="1.0" encoding="utf-8"?>
<ds:datastoreItem xmlns:ds="http://schemas.openxmlformats.org/officeDocument/2006/customXml" ds:itemID="{33FDCC9C-67BE-4F64-8C9B-93CF21E43AE1}">
  <ds:schemaRefs>
    <ds:schemaRef ds:uri="ESRI.ArcGIS.Mapping.OfficeIntegration.PowerPointInfo"/>
  </ds:schemaRefs>
</ds:datastoreItem>
</file>

<file path=customXml/itemProps179.xml><?xml version="1.0" encoding="utf-8"?>
<ds:datastoreItem xmlns:ds="http://schemas.openxmlformats.org/officeDocument/2006/customXml" ds:itemID="{DDA5122B-5658-4A08-B9BC-E6FA07A33356}">
  <ds:schemaRefs>
    <ds:schemaRef ds:uri="ESRI.ArcGIS.Mapping.OfficeIntegration.PowerPointInfo"/>
  </ds:schemaRefs>
</ds:datastoreItem>
</file>

<file path=customXml/itemProps18.xml><?xml version="1.0" encoding="utf-8"?>
<ds:datastoreItem xmlns:ds="http://schemas.openxmlformats.org/officeDocument/2006/customXml" ds:itemID="{1D17620B-6B66-498B-A19A-0A79910661A8}">
  <ds:schemaRefs>
    <ds:schemaRef ds:uri="ESRI.ArcGIS.Mapping.OfficeIntegration.PowerPointInfo"/>
  </ds:schemaRefs>
</ds:datastoreItem>
</file>

<file path=customXml/itemProps180.xml><?xml version="1.0" encoding="utf-8"?>
<ds:datastoreItem xmlns:ds="http://schemas.openxmlformats.org/officeDocument/2006/customXml" ds:itemID="{255576EB-7CB5-4D7F-929C-53620353330C}">
  <ds:schemaRefs>
    <ds:schemaRef ds:uri="ESRI.ArcGIS.Mapping.OfficeIntegration.PowerPointInfo"/>
  </ds:schemaRefs>
</ds:datastoreItem>
</file>

<file path=customXml/itemProps181.xml><?xml version="1.0" encoding="utf-8"?>
<ds:datastoreItem xmlns:ds="http://schemas.openxmlformats.org/officeDocument/2006/customXml" ds:itemID="{7B0366D0-4D85-432C-8CD1-7C394C68A2CB}">
  <ds:schemaRefs>
    <ds:schemaRef ds:uri="ESRI.ArcGIS.Mapping.OfficeIntegration.PowerPointInfo"/>
  </ds:schemaRefs>
</ds:datastoreItem>
</file>

<file path=customXml/itemProps182.xml><?xml version="1.0" encoding="utf-8"?>
<ds:datastoreItem xmlns:ds="http://schemas.openxmlformats.org/officeDocument/2006/customXml" ds:itemID="{28773E80-3D1E-46A3-9CAF-F5002B54011D}">
  <ds:schemaRefs>
    <ds:schemaRef ds:uri="ESRI.ArcGIS.Mapping.OfficeIntegration.PowerPointInfo"/>
  </ds:schemaRefs>
</ds:datastoreItem>
</file>

<file path=customXml/itemProps183.xml><?xml version="1.0" encoding="utf-8"?>
<ds:datastoreItem xmlns:ds="http://schemas.openxmlformats.org/officeDocument/2006/customXml" ds:itemID="{896D4874-8008-4640-A096-E97F57956509}">
  <ds:schemaRefs>
    <ds:schemaRef ds:uri="ESRI.ArcGIS.Mapping.OfficeIntegration.PowerPointInfo"/>
  </ds:schemaRefs>
</ds:datastoreItem>
</file>

<file path=customXml/itemProps184.xml><?xml version="1.0" encoding="utf-8"?>
<ds:datastoreItem xmlns:ds="http://schemas.openxmlformats.org/officeDocument/2006/customXml" ds:itemID="{EAB334B7-1FE6-4269-8472-90E47E1682EC}">
  <ds:schemaRefs>
    <ds:schemaRef ds:uri="ESRI.ArcGIS.Mapping.OfficeIntegration.PowerPointInfo"/>
  </ds:schemaRefs>
</ds:datastoreItem>
</file>

<file path=customXml/itemProps185.xml><?xml version="1.0" encoding="utf-8"?>
<ds:datastoreItem xmlns:ds="http://schemas.openxmlformats.org/officeDocument/2006/customXml" ds:itemID="{A89AC352-06A0-4B9C-BA7B-486413C80ED4}">
  <ds:schemaRefs>
    <ds:schemaRef ds:uri="ESRI.ArcGIS.Mapping.OfficeIntegration.PowerPointInfo"/>
  </ds:schemaRefs>
</ds:datastoreItem>
</file>

<file path=customXml/itemProps186.xml><?xml version="1.0" encoding="utf-8"?>
<ds:datastoreItem xmlns:ds="http://schemas.openxmlformats.org/officeDocument/2006/customXml" ds:itemID="{8E8FD25A-30E5-4DEB-8EB8-E2BA1E655EED}">
  <ds:schemaRefs>
    <ds:schemaRef ds:uri="ESRI.ArcGIS.Mapping.OfficeIntegration.PowerPointInfo"/>
  </ds:schemaRefs>
</ds:datastoreItem>
</file>

<file path=customXml/itemProps187.xml><?xml version="1.0" encoding="utf-8"?>
<ds:datastoreItem xmlns:ds="http://schemas.openxmlformats.org/officeDocument/2006/customXml" ds:itemID="{35AC884D-370D-45C9-B6FD-F1EDD01FFD99}">
  <ds:schemaRefs>
    <ds:schemaRef ds:uri="ESRI.ArcGIS.Mapping.OfficeIntegration.PowerPointInfo"/>
  </ds:schemaRefs>
</ds:datastoreItem>
</file>

<file path=customXml/itemProps188.xml><?xml version="1.0" encoding="utf-8"?>
<ds:datastoreItem xmlns:ds="http://schemas.openxmlformats.org/officeDocument/2006/customXml" ds:itemID="{86AEEFC7-8784-4D6A-8AD3-5A157A4187BC}">
  <ds:schemaRefs>
    <ds:schemaRef ds:uri="ESRI.ArcGIS.Mapping.OfficeIntegration.PowerPointInfo"/>
  </ds:schemaRefs>
</ds:datastoreItem>
</file>

<file path=customXml/itemProps189.xml><?xml version="1.0" encoding="utf-8"?>
<ds:datastoreItem xmlns:ds="http://schemas.openxmlformats.org/officeDocument/2006/customXml" ds:itemID="{A24D706C-D80B-4F75-AFC4-433AB1431797}">
  <ds:schemaRefs>
    <ds:schemaRef ds:uri="ESRI.ArcGIS.Mapping.OfficeIntegration.PowerPointInfo"/>
  </ds:schemaRefs>
</ds:datastoreItem>
</file>

<file path=customXml/itemProps19.xml><?xml version="1.0" encoding="utf-8"?>
<ds:datastoreItem xmlns:ds="http://schemas.openxmlformats.org/officeDocument/2006/customXml" ds:itemID="{15C46323-8F86-4976-AB4A-E17F0A928B85}">
  <ds:schemaRefs>
    <ds:schemaRef ds:uri="ESRI.ArcGIS.Mapping.OfficeIntegration.PowerPointInfo"/>
  </ds:schemaRefs>
</ds:datastoreItem>
</file>

<file path=customXml/itemProps190.xml><?xml version="1.0" encoding="utf-8"?>
<ds:datastoreItem xmlns:ds="http://schemas.openxmlformats.org/officeDocument/2006/customXml" ds:itemID="{BBBFEE72-F187-411E-A4E0-678854E36BC2}">
  <ds:schemaRefs>
    <ds:schemaRef ds:uri="ESRI.ArcGIS.Mapping.OfficeIntegration.PowerPointInfo"/>
  </ds:schemaRefs>
</ds:datastoreItem>
</file>

<file path=customXml/itemProps191.xml><?xml version="1.0" encoding="utf-8"?>
<ds:datastoreItem xmlns:ds="http://schemas.openxmlformats.org/officeDocument/2006/customXml" ds:itemID="{518D04D7-8A45-46EB-86EF-1780DFD2C4A9}">
  <ds:schemaRefs>
    <ds:schemaRef ds:uri="ESRI.ArcGIS.Mapping.OfficeIntegration.PowerPointInfo"/>
  </ds:schemaRefs>
</ds:datastoreItem>
</file>

<file path=customXml/itemProps192.xml><?xml version="1.0" encoding="utf-8"?>
<ds:datastoreItem xmlns:ds="http://schemas.openxmlformats.org/officeDocument/2006/customXml" ds:itemID="{2A117E4E-70C1-4784-8EE8-4D52AC8923A6}">
  <ds:schemaRefs>
    <ds:schemaRef ds:uri="ESRI.ArcGIS.Mapping.OfficeIntegration.PowerPointInfo"/>
  </ds:schemaRefs>
</ds:datastoreItem>
</file>

<file path=customXml/itemProps193.xml><?xml version="1.0" encoding="utf-8"?>
<ds:datastoreItem xmlns:ds="http://schemas.openxmlformats.org/officeDocument/2006/customXml" ds:itemID="{7965DC74-7A14-492E-A6C8-55CEF2ECE037}">
  <ds:schemaRefs>
    <ds:schemaRef ds:uri="ESRI.ArcGIS.Mapping.OfficeIntegration.PowerPointInfo"/>
  </ds:schemaRefs>
</ds:datastoreItem>
</file>

<file path=customXml/itemProps194.xml><?xml version="1.0" encoding="utf-8"?>
<ds:datastoreItem xmlns:ds="http://schemas.openxmlformats.org/officeDocument/2006/customXml" ds:itemID="{39666A5B-CC59-4415-98FE-44C0387DC0AE}">
  <ds:schemaRefs>
    <ds:schemaRef ds:uri="ESRI.ArcGIS.Mapping.OfficeIntegration.PowerPointInfo"/>
  </ds:schemaRefs>
</ds:datastoreItem>
</file>

<file path=customXml/itemProps195.xml><?xml version="1.0" encoding="utf-8"?>
<ds:datastoreItem xmlns:ds="http://schemas.openxmlformats.org/officeDocument/2006/customXml" ds:itemID="{C2E2383F-FFAC-4EC1-B0C0-62F0FBA28ACC}">
  <ds:schemaRefs>
    <ds:schemaRef ds:uri="ESRI.ArcGIS.Mapping.OfficeIntegration.PowerPointInfo"/>
  </ds:schemaRefs>
</ds:datastoreItem>
</file>

<file path=customXml/itemProps196.xml><?xml version="1.0" encoding="utf-8"?>
<ds:datastoreItem xmlns:ds="http://schemas.openxmlformats.org/officeDocument/2006/customXml" ds:itemID="{75BE45D3-C79E-4BC1-A2D3-A06CD212744F}">
  <ds:schemaRefs>
    <ds:schemaRef ds:uri="ESRI.ArcGIS.Mapping.OfficeIntegration.PowerPointInfo"/>
  </ds:schemaRefs>
</ds:datastoreItem>
</file>

<file path=customXml/itemProps197.xml><?xml version="1.0" encoding="utf-8"?>
<ds:datastoreItem xmlns:ds="http://schemas.openxmlformats.org/officeDocument/2006/customXml" ds:itemID="{C2E2AA60-A12E-417F-BB1E-8E713BA1B6FB}">
  <ds:schemaRefs>
    <ds:schemaRef ds:uri="ESRI.ArcGIS.Mapping.OfficeIntegration.PowerPointInfo"/>
  </ds:schemaRefs>
</ds:datastoreItem>
</file>

<file path=customXml/itemProps198.xml><?xml version="1.0" encoding="utf-8"?>
<ds:datastoreItem xmlns:ds="http://schemas.openxmlformats.org/officeDocument/2006/customXml" ds:itemID="{51520256-8A61-4ED8-84DE-A1D90EF81470}">
  <ds:schemaRefs>
    <ds:schemaRef ds:uri="ESRI.ArcGIS.Mapping.OfficeIntegration.PowerPointInfo"/>
  </ds:schemaRefs>
</ds:datastoreItem>
</file>

<file path=customXml/itemProps199.xml><?xml version="1.0" encoding="utf-8"?>
<ds:datastoreItem xmlns:ds="http://schemas.openxmlformats.org/officeDocument/2006/customXml" ds:itemID="{64764A54-A526-4E88-98A0-E82FD4302373}">
  <ds:schemaRefs>
    <ds:schemaRef ds:uri="ESRI.ArcGIS.Mapping.OfficeIntegration.PowerPointInfo"/>
  </ds:schemaRefs>
</ds:datastoreItem>
</file>

<file path=customXml/itemProps2.xml><?xml version="1.0" encoding="utf-8"?>
<ds:datastoreItem xmlns:ds="http://schemas.openxmlformats.org/officeDocument/2006/customXml" ds:itemID="{411EC6B6-BD0C-4E5D-B6FB-A75CC2C0176F}">
  <ds:schemaRefs>
    <ds:schemaRef ds:uri="ESRI.ArcGIS.Mapping.OfficeIntegration.PowerPointInfo"/>
  </ds:schemaRefs>
</ds:datastoreItem>
</file>

<file path=customXml/itemProps20.xml><?xml version="1.0" encoding="utf-8"?>
<ds:datastoreItem xmlns:ds="http://schemas.openxmlformats.org/officeDocument/2006/customXml" ds:itemID="{DBD50120-5DA2-4CC8-AB61-E049C390DF45}">
  <ds:schemaRefs>
    <ds:schemaRef ds:uri="ESRI.ArcGIS.Mapping.OfficeIntegration.PowerPointInfo"/>
  </ds:schemaRefs>
</ds:datastoreItem>
</file>

<file path=customXml/itemProps200.xml><?xml version="1.0" encoding="utf-8"?>
<ds:datastoreItem xmlns:ds="http://schemas.openxmlformats.org/officeDocument/2006/customXml" ds:itemID="{AA93E959-351A-4BD5-802F-83FD7541E2D9}">
  <ds:schemaRefs>
    <ds:schemaRef ds:uri="ESRI.ArcGIS.Mapping.OfficeIntegration.PowerPointInfo"/>
  </ds:schemaRefs>
</ds:datastoreItem>
</file>

<file path=customXml/itemProps201.xml><?xml version="1.0" encoding="utf-8"?>
<ds:datastoreItem xmlns:ds="http://schemas.openxmlformats.org/officeDocument/2006/customXml" ds:itemID="{06C3C3D4-6F7E-4D12-837D-D7D4AB34817B}">
  <ds:schemaRefs>
    <ds:schemaRef ds:uri="ESRI.ArcGIS.Mapping.OfficeIntegration.PowerPointInfo"/>
  </ds:schemaRefs>
</ds:datastoreItem>
</file>

<file path=customXml/itemProps202.xml><?xml version="1.0" encoding="utf-8"?>
<ds:datastoreItem xmlns:ds="http://schemas.openxmlformats.org/officeDocument/2006/customXml" ds:itemID="{27151AC2-4C4A-4FBF-A165-7F8A6B17B55B}">
  <ds:schemaRefs>
    <ds:schemaRef ds:uri="ESRI.ArcGIS.Mapping.OfficeIntegration.PowerPointInfo"/>
  </ds:schemaRefs>
</ds:datastoreItem>
</file>

<file path=customXml/itemProps203.xml><?xml version="1.0" encoding="utf-8"?>
<ds:datastoreItem xmlns:ds="http://schemas.openxmlformats.org/officeDocument/2006/customXml" ds:itemID="{D34F1F31-23BF-4666-859D-101AACDE14A9}">
  <ds:schemaRefs>
    <ds:schemaRef ds:uri="ESRI.ArcGIS.Mapping.OfficeIntegration.PowerPointInfo"/>
  </ds:schemaRefs>
</ds:datastoreItem>
</file>

<file path=customXml/itemProps204.xml><?xml version="1.0" encoding="utf-8"?>
<ds:datastoreItem xmlns:ds="http://schemas.openxmlformats.org/officeDocument/2006/customXml" ds:itemID="{2BE3FF01-1DED-4452-81C0-D39A0B3F9FDB}">
  <ds:schemaRefs>
    <ds:schemaRef ds:uri="ESRI.ArcGIS.Mapping.OfficeIntegration.PowerPointInfo"/>
  </ds:schemaRefs>
</ds:datastoreItem>
</file>

<file path=customXml/itemProps205.xml><?xml version="1.0" encoding="utf-8"?>
<ds:datastoreItem xmlns:ds="http://schemas.openxmlformats.org/officeDocument/2006/customXml" ds:itemID="{6A9EE8D0-4BF8-4DC5-AA90-7ECC1B706D69}">
  <ds:schemaRefs>
    <ds:schemaRef ds:uri="ESRI.ArcGIS.Mapping.OfficeIntegration.PowerPointInfo"/>
  </ds:schemaRefs>
</ds:datastoreItem>
</file>

<file path=customXml/itemProps206.xml><?xml version="1.0" encoding="utf-8"?>
<ds:datastoreItem xmlns:ds="http://schemas.openxmlformats.org/officeDocument/2006/customXml" ds:itemID="{2E01AB02-AF1C-4AF0-9EFA-A362233A038E}">
  <ds:schemaRefs>
    <ds:schemaRef ds:uri="ESRI.ArcGIS.Mapping.OfficeIntegration.PowerPointInfo"/>
  </ds:schemaRefs>
</ds:datastoreItem>
</file>

<file path=customXml/itemProps207.xml><?xml version="1.0" encoding="utf-8"?>
<ds:datastoreItem xmlns:ds="http://schemas.openxmlformats.org/officeDocument/2006/customXml" ds:itemID="{C0B98228-99AA-414D-84D6-26DC75D7EC30}">
  <ds:schemaRefs>
    <ds:schemaRef ds:uri="ESRI.ArcGIS.Mapping.OfficeIntegration.PowerPointInfo"/>
  </ds:schemaRefs>
</ds:datastoreItem>
</file>

<file path=customXml/itemProps208.xml><?xml version="1.0" encoding="utf-8"?>
<ds:datastoreItem xmlns:ds="http://schemas.openxmlformats.org/officeDocument/2006/customXml" ds:itemID="{6F61EF27-EB5F-4EB0-8A2E-5B5DC634DD9E}">
  <ds:schemaRefs>
    <ds:schemaRef ds:uri="ESRI.ArcGIS.Mapping.OfficeIntegration.PowerPointInfo"/>
  </ds:schemaRefs>
</ds:datastoreItem>
</file>

<file path=customXml/itemProps209.xml><?xml version="1.0" encoding="utf-8"?>
<ds:datastoreItem xmlns:ds="http://schemas.openxmlformats.org/officeDocument/2006/customXml" ds:itemID="{409FC090-673C-4E0F-836E-9250BAB6895A}">
  <ds:schemaRefs>
    <ds:schemaRef ds:uri="ESRI.ArcGIS.Mapping.OfficeIntegration.PowerPointInfo"/>
  </ds:schemaRefs>
</ds:datastoreItem>
</file>

<file path=customXml/itemProps21.xml><?xml version="1.0" encoding="utf-8"?>
<ds:datastoreItem xmlns:ds="http://schemas.openxmlformats.org/officeDocument/2006/customXml" ds:itemID="{63A9CB91-31F6-4921-A835-4EAD9643CACE}">
  <ds:schemaRefs>
    <ds:schemaRef ds:uri="ESRI.ArcGIS.Mapping.OfficeIntegration.PowerPointInfo"/>
  </ds:schemaRefs>
</ds:datastoreItem>
</file>

<file path=customXml/itemProps210.xml><?xml version="1.0" encoding="utf-8"?>
<ds:datastoreItem xmlns:ds="http://schemas.openxmlformats.org/officeDocument/2006/customXml" ds:itemID="{0332D3EC-BA58-401F-9BAE-368E4C732559}">
  <ds:schemaRefs>
    <ds:schemaRef ds:uri="ESRI.ArcGIS.Mapping.OfficeIntegration.PowerPointInfo"/>
  </ds:schemaRefs>
</ds:datastoreItem>
</file>

<file path=customXml/itemProps211.xml><?xml version="1.0" encoding="utf-8"?>
<ds:datastoreItem xmlns:ds="http://schemas.openxmlformats.org/officeDocument/2006/customXml" ds:itemID="{0004271C-F83E-45E8-8A39-070A7C3C2688}">
  <ds:schemaRefs>
    <ds:schemaRef ds:uri="ESRI.ArcGIS.Mapping.OfficeIntegration.PowerPointInfo"/>
  </ds:schemaRefs>
</ds:datastoreItem>
</file>

<file path=customXml/itemProps212.xml><?xml version="1.0" encoding="utf-8"?>
<ds:datastoreItem xmlns:ds="http://schemas.openxmlformats.org/officeDocument/2006/customXml" ds:itemID="{FC86BF76-D3CC-4DCC-B362-8D30E06BDBCB}">
  <ds:schemaRefs>
    <ds:schemaRef ds:uri="ESRI.ArcGIS.Mapping.OfficeIntegration.PowerPointInfo"/>
  </ds:schemaRefs>
</ds:datastoreItem>
</file>

<file path=customXml/itemProps213.xml><?xml version="1.0" encoding="utf-8"?>
<ds:datastoreItem xmlns:ds="http://schemas.openxmlformats.org/officeDocument/2006/customXml" ds:itemID="{733C059D-8091-44BF-A61E-EA25D2ACCA0C}">
  <ds:schemaRefs>
    <ds:schemaRef ds:uri="ESRI.ArcGIS.Mapping.OfficeIntegration.PowerPointInfo"/>
  </ds:schemaRefs>
</ds:datastoreItem>
</file>

<file path=customXml/itemProps214.xml><?xml version="1.0" encoding="utf-8"?>
<ds:datastoreItem xmlns:ds="http://schemas.openxmlformats.org/officeDocument/2006/customXml" ds:itemID="{09F33D17-054E-48F6-B71C-465956FA62BC}">
  <ds:schemaRefs>
    <ds:schemaRef ds:uri="ESRI.ArcGIS.Mapping.OfficeIntegration.PowerPointInfo"/>
  </ds:schemaRefs>
</ds:datastoreItem>
</file>

<file path=customXml/itemProps215.xml><?xml version="1.0" encoding="utf-8"?>
<ds:datastoreItem xmlns:ds="http://schemas.openxmlformats.org/officeDocument/2006/customXml" ds:itemID="{C569E906-A328-42E9-9847-EBA653F3F3E7}">
  <ds:schemaRefs>
    <ds:schemaRef ds:uri="ESRI.ArcGIS.Mapping.OfficeIntegration.PowerPointInfo"/>
  </ds:schemaRefs>
</ds:datastoreItem>
</file>

<file path=customXml/itemProps216.xml><?xml version="1.0" encoding="utf-8"?>
<ds:datastoreItem xmlns:ds="http://schemas.openxmlformats.org/officeDocument/2006/customXml" ds:itemID="{2A5ED05E-9541-4B6E-913A-D0801E303B17}">
  <ds:schemaRefs>
    <ds:schemaRef ds:uri="ESRI.ArcGIS.Mapping.OfficeIntegration.PowerPointInfo"/>
  </ds:schemaRefs>
</ds:datastoreItem>
</file>

<file path=customXml/itemProps217.xml><?xml version="1.0" encoding="utf-8"?>
<ds:datastoreItem xmlns:ds="http://schemas.openxmlformats.org/officeDocument/2006/customXml" ds:itemID="{7D2FF132-DA4C-48E5-98C0-50B54E3AD2E7}">
  <ds:schemaRefs>
    <ds:schemaRef ds:uri="ESRI.ArcGIS.Mapping.OfficeIntegration.PowerPointInfo"/>
  </ds:schemaRefs>
</ds:datastoreItem>
</file>

<file path=customXml/itemProps218.xml><?xml version="1.0" encoding="utf-8"?>
<ds:datastoreItem xmlns:ds="http://schemas.openxmlformats.org/officeDocument/2006/customXml" ds:itemID="{365B2543-5C02-4EA8-896A-F3DA60FAF50C}">
  <ds:schemaRefs>
    <ds:schemaRef ds:uri="ESRI.ArcGIS.Mapping.OfficeIntegration.PowerPointInfo"/>
  </ds:schemaRefs>
</ds:datastoreItem>
</file>

<file path=customXml/itemProps219.xml><?xml version="1.0" encoding="utf-8"?>
<ds:datastoreItem xmlns:ds="http://schemas.openxmlformats.org/officeDocument/2006/customXml" ds:itemID="{B0198AFC-8845-45E0-B2F9-8DAD8E34BC7D}">
  <ds:schemaRefs>
    <ds:schemaRef ds:uri="ESRI.ArcGIS.Mapping.OfficeIntegration.PowerPointInfo"/>
  </ds:schemaRefs>
</ds:datastoreItem>
</file>

<file path=customXml/itemProps22.xml><?xml version="1.0" encoding="utf-8"?>
<ds:datastoreItem xmlns:ds="http://schemas.openxmlformats.org/officeDocument/2006/customXml" ds:itemID="{0E10D73D-F1EA-4014-8C29-4E546098C906}">
  <ds:schemaRefs>
    <ds:schemaRef ds:uri="ESRI.ArcGIS.Mapping.OfficeIntegration.PowerPointInfo"/>
  </ds:schemaRefs>
</ds:datastoreItem>
</file>

<file path=customXml/itemProps220.xml><?xml version="1.0" encoding="utf-8"?>
<ds:datastoreItem xmlns:ds="http://schemas.openxmlformats.org/officeDocument/2006/customXml" ds:itemID="{B2011245-4263-44A9-B66A-6E3360EC588D}">
  <ds:schemaRefs>
    <ds:schemaRef ds:uri="ESRI.ArcGIS.Mapping.OfficeIntegration.PowerPointInfo"/>
  </ds:schemaRefs>
</ds:datastoreItem>
</file>

<file path=customXml/itemProps221.xml><?xml version="1.0" encoding="utf-8"?>
<ds:datastoreItem xmlns:ds="http://schemas.openxmlformats.org/officeDocument/2006/customXml" ds:itemID="{DCF1A81A-BB9B-4421-AC26-61C79FF5C24D}">
  <ds:schemaRefs>
    <ds:schemaRef ds:uri="ESRI.ArcGIS.Mapping.OfficeIntegration.PowerPointInfo"/>
  </ds:schemaRefs>
</ds:datastoreItem>
</file>

<file path=customXml/itemProps222.xml><?xml version="1.0" encoding="utf-8"?>
<ds:datastoreItem xmlns:ds="http://schemas.openxmlformats.org/officeDocument/2006/customXml" ds:itemID="{FAEE0BA8-CE0A-48E0-A395-25320B807C71}">
  <ds:schemaRefs>
    <ds:schemaRef ds:uri="ESRI.ArcGIS.Mapping.OfficeIntegration.PowerPointInfo"/>
  </ds:schemaRefs>
</ds:datastoreItem>
</file>

<file path=customXml/itemProps223.xml><?xml version="1.0" encoding="utf-8"?>
<ds:datastoreItem xmlns:ds="http://schemas.openxmlformats.org/officeDocument/2006/customXml" ds:itemID="{3F0FD75E-018A-45E3-90D4-62C9184F128B}">
  <ds:schemaRefs>
    <ds:schemaRef ds:uri="ESRI.ArcGIS.Mapping.OfficeIntegration.PowerPointInfo"/>
  </ds:schemaRefs>
</ds:datastoreItem>
</file>

<file path=customXml/itemProps224.xml><?xml version="1.0" encoding="utf-8"?>
<ds:datastoreItem xmlns:ds="http://schemas.openxmlformats.org/officeDocument/2006/customXml" ds:itemID="{E9ACC497-D4CF-4F18-8935-D061D9D06030}">
  <ds:schemaRefs>
    <ds:schemaRef ds:uri="ESRI.ArcGIS.Mapping.OfficeIntegration.PowerPointInfo"/>
  </ds:schemaRefs>
</ds:datastoreItem>
</file>

<file path=customXml/itemProps225.xml><?xml version="1.0" encoding="utf-8"?>
<ds:datastoreItem xmlns:ds="http://schemas.openxmlformats.org/officeDocument/2006/customXml" ds:itemID="{0B993920-A738-453E-B3AA-452C0A52EF00}">
  <ds:schemaRefs>
    <ds:schemaRef ds:uri="ESRI.ArcGIS.Mapping.OfficeIntegration.PowerPointInfo"/>
  </ds:schemaRefs>
</ds:datastoreItem>
</file>

<file path=customXml/itemProps226.xml><?xml version="1.0" encoding="utf-8"?>
<ds:datastoreItem xmlns:ds="http://schemas.openxmlformats.org/officeDocument/2006/customXml" ds:itemID="{2D6B955E-3826-41CB-8A1C-4404C83888D0}">
  <ds:schemaRefs>
    <ds:schemaRef ds:uri="ESRI.ArcGIS.Mapping.OfficeIntegration.PowerPointInfo"/>
  </ds:schemaRefs>
</ds:datastoreItem>
</file>

<file path=customXml/itemProps227.xml><?xml version="1.0" encoding="utf-8"?>
<ds:datastoreItem xmlns:ds="http://schemas.openxmlformats.org/officeDocument/2006/customXml" ds:itemID="{6E9FC629-3FFA-4646-9494-DC380E5CE471}">
  <ds:schemaRefs>
    <ds:schemaRef ds:uri="ESRI.ArcGIS.Mapping.OfficeIntegration.PowerPointInfo"/>
  </ds:schemaRefs>
</ds:datastoreItem>
</file>

<file path=customXml/itemProps228.xml><?xml version="1.0" encoding="utf-8"?>
<ds:datastoreItem xmlns:ds="http://schemas.openxmlformats.org/officeDocument/2006/customXml" ds:itemID="{D5FB8968-065F-4961-8CD8-8DF5B2D72A66}">
  <ds:schemaRefs>
    <ds:schemaRef ds:uri="ESRI.ArcGIS.Mapping.OfficeIntegration.PowerPointInfo"/>
  </ds:schemaRefs>
</ds:datastoreItem>
</file>

<file path=customXml/itemProps229.xml><?xml version="1.0" encoding="utf-8"?>
<ds:datastoreItem xmlns:ds="http://schemas.openxmlformats.org/officeDocument/2006/customXml" ds:itemID="{B42A842C-C0A3-49F7-B2F5-D623116B7749}">
  <ds:schemaRefs>
    <ds:schemaRef ds:uri="ESRI.ArcGIS.Mapping.OfficeIntegration.PowerPointInfo"/>
  </ds:schemaRefs>
</ds:datastoreItem>
</file>

<file path=customXml/itemProps23.xml><?xml version="1.0" encoding="utf-8"?>
<ds:datastoreItem xmlns:ds="http://schemas.openxmlformats.org/officeDocument/2006/customXml" ds:itemID="{FE062B0A-1D43-405C-BAF9-FE572A736A35}">
  <ds:schemaRefs>
    <ds:schemaRef ds:uri="ESRI.ArcGIS.Mapping.OfficeIntegration.PowerPointInfo"/>
  </ds:schemaRefs>
</ds:datastoreItem>
</file>

<file path=customXml/itemProps230.xml><?xml version="1.0" encoding="utf-8"?>
<ds:datastoreItem xmlns:ds="http://schemas.openxmlformats.org/officeDocument/2006/customXml" ds:itemID="{CC524B07-298D-47C1-8C00-857F0EE627BA}">
  <ds:schemaRefs>
    <ds:schemaRef ds:uri="ESRI.ArcGIS.Mapping.OfficeIntegration.PowerPointInfo"/>
  </ds:schemaRefs>
</ds:datastoreItem>
</file>

<file path=customXml/itemProps231.xml><?xml version="1.0" encoding="utf-8"?>
<ds:datastoreItem xmlns:ds="http://schemas.openxmlformats.org/officeDocument/2006/customXml" ds:itemID="{24D13718-079A-4184-AD2C-4ED5F8DEDB9F}">
  <ds:schemaRefs>
    <ds:schemaRef ds:uri="ESRI.ArcGIS.Mapping.OfficeIntegration.PowerPointInfo"/>
  </ds:schemaRefs>
</ds:datastoreItem>
</file>

<file path=customXml/itemProps232.xml><?xml version="1.0" encoding="utf-8"?>
<ds:datastoreItem xmlns:ds="http://schemas.openxmlformats.org/officeDocument/2006/customXml" ds:itemID="{24649F48-6035-49DB-A0E7-45CBFA8E1984}">
  <ds:schemaRefs>
    <ds:schemaRef ds:uri="ESRI.ArcGIS.Mapping.OfficeIntegration.PowerPointInfo"/>
  </ds:schemaRefs>
</ds:datastoreItem>
</file>

<file path=customXml/itemProps233.xml><?xml version="1.0" encoding="utf-8"?>
<ds:datastoreItem xmlns:ds="http://schemas.openxmlformats.org/officeDocument/2006/customXml" ds:itemID="{0648C968-E42D-4949-ADD5-0D1B68FB0837}">
  <ds:schemaRefs>
    <ds:schemaRef ds:uri="ESRI.ArcGIS.Mapping.OfficeIntegration.PowerPointInfo"/>
  </ds:schemaRefs>
</ds:datastoreItem>
</file>

<file path=customXml/itemProps234.xml><?xml version="1.0" encoding="utf-8"?>
<ds:datastoreItem xmlns:ds="http://schemas.openxmlformats.org/officeDocument/2006/customXml" ds:itemID="{CEA89CB2-5030-4296-8AD2-027969D8367A}">
  <ds:schemaRefs>
    <ds:schemaRef ds:uri="ESRI.ArcGIS.Mapping.OfficeIntegration.PowerPointInfo"/>
  </ds:schemaRefs>
</ds:datastoreItem>
</file>

<file path=customXml/itemProps235.xml><?xml version="1.0" encoding="utf-8"?>
<ds:datastoreItem xmlns:ds="http://schemas.openxmlformats.org/officeDocument/2006/customXml" ds:itemID="{56DA51DF-1B75-4059-9E73-FE32B5F2387F}">
  <ds:schemaRefs>
    <ds:schemaRef ds:uri="ESRI.ArcGIS.Mapping.OfficeIntegration.PowerPointInfo"/>
  </ds:schemaRefs>
</ds:datastoreItem>
</file>

<file path=customXml/itemProps236.xml><?xml version="1.0" encoding="utf-8"?>
<ds:datastoreItem xmlns:ds="http://schemas.openxmlformats.org/officeDocument/2006/customXml" ds:itemID="{07720BEE-D936-4B47-A06D-D01657F1DFF3}">
  <ds:schemaRefs>
    <ds:schemaRef ds:uri="ESRI.ArcGIS.Mapping.OfficeIntegration.PowerPointInfo"/>
  </ds:schemaRefs>
</ds:datastoreItem>
</file>

<file path=customXml/itemProps237.xml><?xml version="1.0" encoding="utf-8"?>
<ds:datastoreItem xmlns:ds="http://schemas.openxmlformats.org/officeDocument/2006/customXml" ds:itemID="{23228925-98EA-4992-8F92-E7A818EDEF65}">
  <ds:schemaRefs>
    <ds:schemaRef ds:uri="ESRI.ArcGIS.Mapping.OfficeIntegration.PowerPointInfo"/>
  </ds:schemaRefs>
</ds:datastoreItem>
</file>

<file path=customXml/itemProps238.xml><?xml version="1.0" encoding="utf-8"?>
<ds:datastoreItem xmlns:ds="http://schemas.openxmlformats.org/officeDocument/2006/customXml" ds:itemID="{929A1BE8-B877-45C1-BA89-391FC9D72156}">
  <ds:schemaRefs>
    <ds:schemaRef ds:uri="ESRI.ArcGIS.Mapping.OfficeIntegration.PowerPointInfo"/>
  </ds:schemaRefs>
</ds:datastoreItem>
</file>

<file path=customXml/itemProps239.xml><?xml version="1.0" encoding="utf-8"?>
<ds:datastoreItem xmlns:ds="http://schemas.openxmlformats.org/officeDocument/2006/customXml" ds:itemID="{FEFCE093-C815-40B2-B83A-86711DD684BF}">
  <ds:schemaRefs>
    <ds:schemaRef ds:uri="ESRI.ArcGIS.Mapping.OfficeIntegration.PowerPointInfo"/>
  </ds:schemaRefs>
</ds:datastoreItem>
</file>

<file path=customXml/itemProps24.xml><?xml version="1.0" encoding="utf-8"?>
<ds:datastoreItem xmlns:ds="http://schemas.openxmlformats.org/officeDocument/2006/customXml" ds:itemID="{D86F8FB9-6D22-47BE-B125-518741BBE0C6}">
  <ds:schemaRefs>
    <ds:schemaRef ds:uri="ESRI.ArcGIS.Mapping.OfficeIntegration.PowerPointInfo"/>
  </ds:schemaRefs>
</ds:datastoreItem>
</file>

<file path=customXml/itemProps240.xml><?xml version="1.0" encoding="utf-8"?>
<ds:datastoreItem xmlns:ds="http://schemas.openxmlformats.org/officeDocument/2006/customXml" ds:itemID="{F5B06616-184C-4680-81C6-E8E005B75483}">
  <ds:schemaRefs>
    <ds:schemaRef ds:uri="ESRI.ArcGIS.Mapping.OfficeIntegration.PowerPointInfo"/>
  </ds:schemaRefs>
</ds:datastoreItem>
</file>

<file path=customXml/itemProps241.xml><?xml version="1.0" encoding="utf-8"?>
<ds:datastoreItem xmlns:ds="http://schemas.openxmlformats.org/officeDocument/2006/customXml" ds:itemID="{3E3C1FF1-3F5B-4DEA-AF37-0CF1D50F37FD}">
  <ds:schemaRefs>
    <ds:schemaRef ds:uri="ESRI.ArcGIS.Mapping.OfficeIntegration.PowerPointInfo"/>
  </ds:schemaRefs>
</ds:datastoreItem>
</file>

<file path=customXml/itemProps242.xml><?xml version="1.0" encoding="utf-8"?>
<ds:datastoreItem xmlns:ds="http://schemas.openxmlformats.org/officeDocument/2006/customXml" ds:itemID="{4ED56D2D-2040-4B8F-AF58-48321C0BC64D}">
  <ds:schemaRefs>
    <ds:schemaRef ds:uri="ESRI.ArcGIS.Mapping.OfficeIntegration.PowerPointInfo"/>
  </ds:schemaRefs>
</ds:datastoreItem>
</file>

<file path=customXml/itemProps243.xml><?xml version="1.0" encoding="utf-8"?>
<ds:datastoreItem xmlns:ds="http://schemas.openxmlformats.org/officeDocument/2006/customXml" ds:itemID="{861B9C73-ED79-4BD8-8A1A-7B5188E0C820}">
  <ds:schemaRefs>
    <ds:schemaRef ds:uri="ESRI.ArcGIS.Mapping.OfficeIntegration.PowerPointInfo"/>
  </ds:schemaRefs>
</ds:datastoreItem>
</file>

<file path=customXml/itemProps244.xml><?xml version="1.0" encoding="utf-8"?>
<ds:datastoreItem xmlns:ds="http://schemas.openxmlformats.org/officeDocument/2006/customXml" ds:itemID="{699A9CEC-E675-4DCC-8179-CF7C03F3F9C0}">
  <ds:schemaRefs>
    <ds:schemaRef ds:uri="ESRI.ArcGIS.Mapping.OfficeIntegration.PowerPointInfo"/>
  </ds:schemaRefs>
</ds:datastoreItem>
</file>

<file path=customXml/itemProps245.xml><?xml version="1.0" encoding="utf-8"?>
<ds:datastoreItem xmlns:ds="http://schemas.openxmlformats.org/officeDocument/2006/customXml" ds:itemID="{942DA2DD-B657-4D2C-B129-120F8B894ECA}">
  <ds:schemaRefs>
    <ds:schemaRef ds:uri="ESRI.ArcGIS.Mapping.OfficeIntegration.PowerPointInfo"/>
  </ds:schemaRefs>
</ds:datastoreItem>
</file>

<file path=customXml/itemProps246.xml><?xml version="1.0" encoding="utf-8"?>
<ds:datastoreItem xmlns:ds="http://schemas.openxmlformats.org/officeDocument/2006/customXml" ds:itemID="{AB20175A-F02C-42ED-834C-91462C2196E6}">
  <ds:schemaRefs>
    <ds:schemaRef ds:uri="ESRI.ArcGIS.Mapping.OfficeIntegration.PowerPointInfo"/>
  </ds:schemaRefs>
</ds:datastoreItem>
</file>

<file path=customXml/itemProps247.xml><?xml version="1.0" encoding="utf-8"?>
<ds:datastoreItem xmlns:ds="http://schemas.openxmlformats.org/officeDocument/2006/customXml" ds:itemID="{D5E2B71A-ADDA-4A73-97C6-0A951A83F1C9}">
  <ds:schemaRefs>
    <ds:schemaRef ds:uri="ESRI.ArcGIS.Mapping.OfficeIntegration.PowerPointInfo"/>
  </ds:schemaRefs>
</ds:datastoreItem>
</file>

<file path=customXml/itemProps248.xml><?xml version="1.0" encoding="utf-8"?>
<ds:datastoreItem xmlns:ds="http://schemas.openxmlformats.org/officeDocument/2006/customXml" ds:itemID="{6CC23B28-2633-4F47-8E33-83BB16ADE559}">
  <ds:schemaRefs>
    <ds:schemaRef ds:uri="ESRI.ArcGIS.Mapping.OfficeIntegration.PowerPointInfo"/>
  </ds:schemaRefs>
</ds:datastoreItem>
</file>

<file path=customXml/itemProps249.xml><?xml version="1.0" encoding="utf-8"?>
<ds:datastoreItem xmlns:ds="http://schemas.openxmlformats.org/officeDocument/2006/customXml" ds:itemID="{9F1735E8-1472-4A6E-85C0-58E8359540AC}">
  <ds:schemaRefs>
    <ds:schemaRef ds:uri="ESRI.ArcGIS.Mapping.OfficeIntegration.PowerPointInfo"/>
  </ds:schemaRefs>
</ds:datastoreItem>
</file>

<file path=customXml/itemProps25.xml><?xml version="1.0" encoding="utf-8"?>
<ds:datastoreItem xmlns:ds="http://schemas.openxmlformats.org/officeDocument/2006/customXml" ds:itemID="{11C49165-6744-4FCF-8A9D-AF8D21A7F282}">
  <ds:schemaRefs>
    <ds:schemaRef ds:uri="ESRI.ArcGIS.Mapping.OfficeIntegration.PowerPointInfo"/>
  </ds:schemaRefs>
</ds:datastoreItem>
</file>

<file path=customXml/itemProps250.xml><?xml version="1.0" encoding="utf-8"?>
<ds:datastoreItem xmlns:ds="http://schemas.openxmlformats.org/officeDocument/2006/customXml" ds:itemID="{3E3BE64D-E8DE-42CE-A4C9-2C20FF38EC04}">
  <ds:schemaRefs>
    <ds:schemaRef ds:uri="ESRI.ArcGIS.Mapping.OfficeIntegration.PowerPointInfo"/>
  </ds:schemaRefs>
</ds:datastoreItem>
</file>

<file path=customXml/itemProps251.xml><?xml version="1.0" encoding="utf-8"?>
<ds:datastoreItem xmlns:ds="http://schemas.openxmlformats.org/officeDocument/2006/customXml" ds:itemID="{8F8AAD09-A824-4D52-81F7-3A28ED45CA25}">
  <ds:schemaRefs>
    <ds:schemaRef ds:uri="ESRI.ArcGIS.Mapping.OfficeIntegration.PowerPointInfo"/>
  </ds:schemaRefs>
</ds:datastoreItem>
</file>

<file path=customXml/itemProps252.xml><?xml version="1.0" encoding="utf-8"?>
<ds:datastoreItem xmlns:ds="http://schemas.openxmlformats.org/officeDocument/2006/customXml" ds:itemID="{A8B4372C-4739-4DC1-A690-1A208E0E1726}">
  <ds:schemaRefs>
    <ds:schemaRef ds:uri="ESRI.ArcGIS.Mapping.OfficeIntegration.PowerPointInfo"/>
  </ds:schemaRefs>
</ds:datastoreItem>
</file>

<file path=customXml/itemProps253.xml><?xml version="1.0" encoding="utf-8"?>
<ds:datastoreItem xmlns:ds="http://schemas.openxmlformats.org/officeDocument/2006/customXml" ds:itemID="{62E05407-4DB4-43E2-AD64-F698DE2FDFF1}">
  <ds:schemaRefs>
    <ds:schemaRef ds:uri="ESRI.ArcGIS.Mapping.OfficeIntegration.PowerPointInfo"/>
  </ds:schemaRefs>
</ds:datastoreItem>
</file>

<file path=customXml/itemProps254.xml><?xml version="1.0" encoding="utf-8"?>
<ds:datastoreItem xmlns:ds="http://schemas.openxmlformats.org/officeDocument/2006/customXml" ds:itemID="{2F75F710-246D-4F26-B21C-B18F9D0B1D7B}">
  <ds:schemaRefs>
    <ds:schemaRef ds:uri="ESRI.ArcGIS.Mapping.OfficeIntegration.PowerPointInfo"/>
  </ds:schemaRefs>
</ds:datastoreItem>
</file>

<file path=customXml/itemProps255.xml><?xml version="1.0" encoding="utf-8"?>
<ds:datastoreItem xmlns:ds="http://schemas.openxmlformats.org/officeDocument/2006/customXml" ds:itemID="{5E7D39FA-7B06-4B2B-8F6A-B6DCA40413DC}">
  <ds:schemaRefs>
    <ds:schemaRef ds:uri="ESRI.ArcGIS.Mapping.OfficeIntegration.PowerPointInfo"/>
  </ds:schemaRefs>
</ds:datastoreItem>
</file>

<file path=customXml/itemProps256.xml><?xml version="1.0" encoding="utf-8"?>
<ds:datastoreItem xmlns:ds="http://schemas.openxmlformats.org/officeDocument/2006/customXml" ds:itemID="{C50E0610-092B-4138-B607-7F96C42B42E5}">
  <ds:schemaRefs>
    <ds:schemaRef ds:uri="ESRI.ArcGIS.Mapping.OfficeIntegration.PowerPointInfo"/>
  </ds:schemaRefs>
</ds:datastoreItem>
</file>

<file path=customXml/itemProps257.xml><?xml version="1.0" encoding="utf-8"?>
<ds:datastoreItem xmlns:ds="http://schemas.openxmlformats.org/officeDocument/2006/customXml" ds:itemID="{D13D2AD5-347B-44F4-8CCF-D9C41265E8D9}">
  <ds:schemaRefs>
    <ds:schemaRef ds:uri="ESRI.ArcGIS.Mapping.OfficeIntegration.PowerPointInfo"/>
  </ds:schemaRefs>
</ds:datastoreItem>
</file>

<file path=customXml/itemProps258.xml><?xml version="1.0" encoding="utf-8"?>
<ds:datastoreItem xmlns:ds="http://schemas.openxmlformats.org/officeDocument/2006/customXml" ds:itemID="{F703753B-75AB-41BB-80CF-CF784A9FDC8A}">
  <ds:schemaRefs>
    <ds:schemaRef ds:uri="ESRI.ArcGIS.Mapping.OfficeIntegration.PowerPointInfo"/>
  </ds:schemaRefs>
</ds:datastoreItem>
</file>

<file path=customXml/itemProps259.xml><?xml version="1.0" encoding="utf-8"?>
<ds:datastoreItem xmlns:ds="http://schemas.openxmlformats.org/officeDocument/2006/customXml" ds:itemID="{27161806-DB47-4FDD-AA3B-813C051CCFF3}">
  <ds:schemaRefs>
    <ds:schemaRef ds:uri="ESRI.ArcGIS.Mapping.OfficeIntegration.PowerPointInfo"/>
  </ds:schemaRefs>
</ds:datastoreItem>
</file>

<file path=customXml/itemProps26.xml><?xml version="1.0" encoding="utf-8"?>
<ds:datastoreItem xmlns:ds="http://schemas.openxmlformats.org/officeDocument/2006/customXml" ds:itemID="{2C65C7E6-9D99-43C5-BF6B-968FD5F3FB5A}">
  <ds:schemaRefs>
    <ds:schemaRef ds:uri="ESRI.ArcGIS.Mapping.OfficeIntegration.PowerPointInfo"/>
  </ds:schemaRefs>
</ds:datastoreItem>
</file>

<file path=customXml/itemProps260.xml><?xml version="1.0" encoding="utf-8"?>
<ds:datastoreItem xmlns:ds="http://schemas.openxmlformats.org/officeDocument/2006/customXml" ds:itemID="{5DF4B2BC-DC27-4D08-93F9-C7CB1C1CA90F}">
  <ds:schemaRefs>
    <ds:schemaRef ds:uri="ESRI.ArcGIS.Mapping.OfficeIntegration.PowerPointInfo"/>
  </ds:schemaRefs>
</ds:datastoreItem>
</file>

<file path=customXml/itemProps261.xml><?xml version="1.0" encoding="utf-8"?>
<ds:datastoreItem xmlns:ds="http://schemas.openxmlformats.org/officeDocument/2006/customXml" ds:itemID="{1EBDFA33-9F8B-4A3F-B3F9-24444FF35F57}">
  <ds:schemaRefs>
    <ds:schemaRef ds:uri="ESRI.ArcGIS.Mapping.OfficeIntegration.PowerPointInfo"/>
  </ds:schemaRefs>
</ds:datastoreItem>
</file>

<file path=customXml/itemProps262.xml><?xml version="1.0" encoding="utf-8"?>
<ds:datastoreItem xmlns:ds="http://schemas.openxmlformats.org/officeDocument/2006/customXml" ds:itemID="{8EF62105-9F25-4E2B-B839-FA604348319F}">
  <ds:schemaRefs>
    <ds:schemaRef ds:uri="ESRI.ArcGIS.Mapping.OfficeIntegration.PowerPointInfo"/>
  </ds:schemaRefs>
</ds:datastoreItem>
</file>

<file path=customXml/itemProps263.xml><?xml version="1.0" encoding="utf-8"?>
<ds:datastoreItem xmlns:ds="http://schemas.openxmlformats.org/officeDocument/2006/customXml" ds:itemID="{23DC1A5F-256C-4AF3-9791-F6D31D6621C6}">
  <ds:schemaRefs>
    <ds:schemaRef ds:uri="ESRI.ArcGIS.Mapping.OfficeIntegration.PowerPointInfo"/>
  </ds:schemaRefs>
</ds:datastoreItem>
</file>

<file path=customXml/itemProps264.xml><?xml version="1.0" encoding="utf-8"?>
<ds:datastoreItem xmlns:ds="http://schemas.openxmlformats.org/officeDocument/2006/customXml" ds:itemID="{0338EA0B-63A2-4F8E-9F9B-B397B15F15F3}">
  <ds:schemaRefs>
    <ds:schemaRef ds:uri="ESRI.ArcGIS.Mapping.OfficeIntegration.PowerPointInfo"/>
  </ds:schemaRefs>
</ds:datastoreItem>
</file>

<file path=customXml/itemProps265.xml><?xml version="1.0" encoding="utf-8"?>
<ds:datastoreItem xmlns:ds="http://schemas.openxmlformats.org/officeDocument/2006/customXml" ds:itemID="{26933FF1-4B83-4878-B7D0-66E2A40749F9}">
  <ds:schemaRefs>
    <ds:schemaRef ds:uri="ESRI.ArcGIS.Mapping.OfficeIntegration.PowerPointInfo"/>
  </ds:schemaRefs>
</ds:datastoreItem>
</file>

<file path=customXml/itemProps266.xml><?xml version="1.0" encoding="utf-8"?>
<ds:datastoreItem xmlns:ds="http://schemas.openxmlformats.org/officeDocument/2006/customXml" ds:itemID="{68947DED-037C-438F-9FE5-FBD1AFE40B2F}">
  <ds:schemaRefs>
    <ds:schemaRef ds:uri="ESRI.ArcGIS.Mapping.OfficeIntegration.PowerPointInfo"/>
  </ds:schemaRefs>
</ds:datastoreItem>
</file>

<file path=customXml/itemProps267.xml><?xml version="1.0" encoding="utf-8"?>
<ds:datastoreItem xmlns:ds="http://schemas.openxmlformats.org/officeDocument/2006/customXml" ds:itemID="{09F14E5A-A176-44F0-B6DE-349B054A920C}">
  <ds:schemaRefs>
    <ds:schemaRef ds:uri="ESRI.ArcGIS.Mapping.OfficeIntegration.PowerPointInfo"/>
  </ds:schemaRefs>
</ds:datastoreItem>
</file>

<file path=customXml/itemProps268.xml><?xml version="1.0" encoding="utf-8"?>
<ds:datastoreItem xmlns:ds="http://schemas.openxmlformats.org/officeDocument/2006/customXml" ds:itemID="{75055BFF-9608-4295-81D0-3DDBD9CC75A8}">
  <ds:schemaRefs>
    <ds:schemaRef ds:uri="ESRI.ArcGIS.Mapping.OfficeIntegration.PowerPointInfo"/>
  </ds:schemaRefs>
</ds:datastoreItem>
</file>

<file path=customXml/itemProps269.xml><?xml version="1.0" encoding="utf-8"?>
<ds:datastoreItem xmlns:ds="http://schemas.openxmlformats.org/officeDocument/2006/customXml" ds:itemID="{A267CC68-15BC-4330-AE18-AF0832410BFA}">
  <ds:schemaRefs>
    <ds:schemaRef ds:uri="ESRI.ArcGIS.Mapping.OfficeIntegration.PowerPointInfo"/>
  </ds:schemaRefs>
</ds:datastoreItem>
</file>

<file path=customXml/itemProps27.xml><?xml version="1.0" encoding="utf-8"?>
<ds:datastoreItem xmlns:ds="http://schemas.openxmlformats.org/officeDocument/2006/customXml" ds:itemID="{FC35049E-6FDC-4805-8867-3013F0E1626F}">
  <ds:schemaRefs>
    <ds:schemaRef ds:uri="ESRI.ArcGIS.Mapping.OfficeIntegration.PowerPointInfo"/>
  </ds:schemaRefs>
</ds:datastoreItem>
</file>

<file path=customXml/itemProps270.xml><?xml version="1.0" encoding="utf-8"?>
<ds:datastoreItem xmlns:ds="http://schemas.openxmlformats.org/officeDocument/2006/customXml" ds:itemID="{4D6960F3-DB04-4156-9952-B7A7EFE3C386}">
  <ds:schemaRefs>
    <ds:schemaRef ds:uri="ESRI.ArcGIS.Mapping.OfficeIntegration.PowerPointInfo"/>
  </ds:schemaRefs>
</ds:datastoreItem>
</file>

<file path=customXml/itemProps271.xml><?xml version="1.0" encoding="utf-8"?>
<ds:datastoreItem xmlns:ds="http://schemas.openxmlformats.org/officeDocument/2006/customXml" ds:itemID="{30FA46E8-75AA-4604-AF3E-DBEC2B682F9E}">
  <ds:schemaRefs>
    <ds:schemaRef ds:uri="ESRI.ArcGIS.Mapping.OfficeIntegration.PowerPointInfo"/>
  </ds:schemaRefs>
</ds:datastoreItem>
</file>

<file path=customXml/itemProps272.xml><?xml version="1.0" encoding="utf-8"?>
<ds:datastoreItem xmlns:ds="http://schemas.openxmlformats.org/officeDocument/2006/customXml" ds:itemID="{EE9AD253-DA5C-47AD-A830-A1AA0E175D75}">
  <ds:schemaRefs>
    <ds:schemaRef ds:uri="ESRI.ArcGIS.Mapping.OfficeIntegration.PowerPointInfo"/>
  </ds:schemaRefs>
</ds:datastoreItem>
</file>

<file path=customXml/itemProps273.xml><?xml version="1.0" encoding="utf-8"?>
<ds:datastoreItem xmlns:ds="http://schemas.openxmlformats.org/officeDocument/2006/customXml" ds:itemID="{7F910E6F-802F-411C-A572-6733F67BF4F6}">
  <ds:schemaRefs>
    <ds:schemaRef ds:uri="ESRI.ArcGIS.Mapping.OfficeIntegration.PowerPointInfo"/>
  </ds:schemaRefs>
</ds:datastoreItem>
</file>

<file path=customXml/itemProps274.xml><?xml version="1.0" encoding="utf-8"?>
<ds:datastoreItem xmlns:ds="http://schemas.openxmlformats.org/officeDocument/2006/customXml" ds:itemID="{F0A59F30-1AFA-48BB-9EB6-FE0FEC84EF4D}">
  <ds:schemaRefs>
    <ds:schemaRef ds:uri="ESRI.ArcGIS.Mapping.OfficeIntegration.PowerPointInfo"/>
  </ds:schemaRefs>
</ds:datastoreItem>
</file>

<file path=customXml/itemProps275.xml><?xml version="1.0" encoding="utf-8"?>
<ds:datastoreItem xmlns:ds="http://schemas.openxmlformats.org/officeDocument/2006/customXml" ds:itemID="{8B6EAE56-390D-433D-B704-C8D5D4F2726C}">
  <ds:schemaRefs>
    <ds:schemaRef ds:uri="ESRI.ArcGIS.Mapping.OfficeIntegration.PowerPointInfo"/>
  </ds:schemaRefs>
</ds:datastoreItem>
</file>

<file path=customXml/itemProps276.xml><?xml version="1.0" encoding="utf-8"?>
<ds:datastoreItem xmlns:ds="http://schemas.openxmlformats.org/officeDocument/2006/customXml" ds:itemID="{426747F4-3B5A-4ADE-90CF-52F1F77F61F6}">
  <ds:schemaRefs>
    <ds:schemaRef ds:uri="ESRI.ArcGIS.Mapping.OfficeIntegration.PowerPointInfo"/>
  </ds:schemaRefs>
</ds:datastoreItem>
</file>

<file path=customXml/itemProps277.xml><?xml version="1.0" encoding="utf-8"?>
<ds:datastoreItem xmlns:ds="http://schemas.openxmlformats.org/officeDocument/2006/customXml" ds:itemID="{44A60F9C-3EC0-4718-B99D-F66C01916C43}">
  <ds:schemaRefs>
    <ds:schemaRef ds:uri="ESRI.ArcGIS.Mapping.OfficeIntegration.PowerPointInfo"/>
  </ds:schemaRefs>
</ds:datastoreItem>
</file>

<file path=customXml/itemProps278.xml><?xml version="1.0" encoding="utf-8"?>
<ds:datastoreItem xmlns:ds="http://schemas.openxmlformats.org/officeDocument/2006/customXml" ds:itemID="{CA8E094A-0D9C-4366-AA90-F3E182B516F9}">
  <ds:schemaRefs>
    <ds:schemaRef ds:uri="ESRI.ArcGIS.Mapping.OfficeIntegration.PowerPointInfo"/>
  </ds:schemaRefs>
</ds:datastoreItem>
</file>

<file path=customXml/itemProps279.xml><?xml version="1.0" encoding="utf-8"?>
<ds:datastoreItem xmlns:ds="http://schemas.openxmlformats.org/officeDocument/2006/customXml" ds:itemID="{816E5934-6754-4D3E-9CC9-CB1E905C069E}">
  <ds:schemaRefs>
    <ds:schemaRef ds:uri="ESRI.ArcGIS.Mapping.OfficeIntegration.PowerPointInfo"/>
  </ds:schemaRefs>
</ds:datastoreItem>
</file>

<file path=customXml/itemProps28.xml><?xml version="1.0" encoding="utf-8"?>
<ds:datastoreItem xmlns:ds="http://schemas.openxmlformats.org/officeDocument/2006/customXml" ds:itemID="{39CCBB10-9328-4430-B7C1-376C845A062A}">
  <ds:schemaRefs>
    <ds:schemaRef ds:uri="ESRI.ArcGIS.Mapping.OfficeIntegration.PowerPointInfo"/>
  </ds:schemaRefs>
</ds:datastoreItem>
</file>

<file path=customXml/itemProps280.xml><?xml version="1.0" encoding="utf-8"?>
<ds:datastoreItem xmlns:ds="http://schemas.openxmlformats.org/officeDocument/2006/customXml" ds:itemID="{B1945075-4E19-4F9C-AB52-6511CF86FE66}">
  <ds:schemaRefs>
    <ds:schemaRef ds:uri="ESRI.ArcGIS.Mapping.OfficeIntegration.PowerPointInfo"/>
  </ds:schemaRefs>
</ds:datastoreItem>
</file>

<file path=customXml/itemProps281.xml><?xml version="1.0" encoding="utf-8"?>
<ds:datastoreItem xmlns:ds="http://schemas.openxmlformats.org/officeDocument/2006/customXml" ds:itemID="{4A5B13E0-CA77-428B-9F11-42E5E825CF51}">
  <ds:schemaRefs>
    <ds:schemaRef ds:uri="ESRI.ArcGIS.Mapping.OfficeIntegration.PowerPointInfo"/>
  </ds:schemaRefs>
</ds:datastoreItem>
</file>

<file path=customXml/itemProps282.xml><?xml version="1.0" encoding="utf-8"?>
<ds:datastoreItem xmlns:ds="http://schemas.openxmlformats.org/officeDocument/2006/customXml" ds:itemID="{AA326CEB-AAB1-4083-8298-A52DB6C1310A}">
  <ds:schemaRefs>
    <ds:schemaRef ds:uri="ESRI.ArcGIS.Mapping.OfficeIntegration.PowerPointInfo"/>
  </ds:schemaRefs>
</ds:datastoreItem>
</file>

<file path=customXml/itemProps283.xml><?xml version="1.0" encoding="utf-8"?>
<ds:datastoreItem xmlns:ds="http://schemas.openxmlformats.org/officeDocument/2006/customXml" ds:itemID="{048BDF73-E117-45E8-ADDF-149384F2506A}">
  <ds:schemaRefs>
    <ds:schemaRef ds:uri="ESRI.ArcGIS.Mapping.OfficeIntegration.PowerPointInfo"/>
  </ds:schemaRefs>
</ds:datastoreItem>
</file>

<file path=customXml/itemProps284.xml><?xml version="1.0" encoding="utf-8"?>
<ds:datastoreItem xmlns:ds="http://schemas.openxmlformats.org/officeDocument/2006/customXml" ds:itemID="{AE2B2E5C-E5FF-4B61-AC90-CC02A6DF5BC8}">
  <ds:schemaRefs>
    <ds:schemaRef ds:uri="ESRI.ArcGIS.Mapping.OfficeIntegration.PowerPointInfo"/>
  </ds:schemaRefs>
</ds:datastoreItem>
</file>

<file path=customXml/itemProps285.xml><?xml version="1.0" encoding="utf-8"?>
<ds:datastoreItem xmlns:ds="http://schemas.openxmlformats.org/officeDocument/2006/customXml" ds:itemID="{556F0F0D-0F87-4AC2-A436-409D655ACE30}">
  <ds:schemaRefs>
    <ds:schemaRef ds:uri="ESRI.ArcGIS.Mapping.OfficeIntegration.PowerPointInfo"/>
  </ds:schemaRefs>
</ds:datastoreItem>
</file>

<file path=customXml/itemProps286.xml><?xml version="1.0" encoding="utf-8"?>
<ds:datastoreItem xmlns:ds="http://schemas.openxmlformats.org/officeDocument/2006/customXml" ds:itemID="{4297BEEC-1A3D-447B-B113-F2D3278E38D6}">
  <ds:schemaRefs>
    <ds:schemaRef ds:uri="ESRI.ArcGIS.Mapping.OfficeIntegration.PowerPointInfo"/>
  </ds:schemaRefs>
</ds:datastoreItem>
</file>

<file path=customXml/itemProps287.xml><?xml version="1.0" encoding="utf-8"?>
<ds:datastoreItem xmlns:ds="http://schemas.openxmlformats.org/officeDocument/2006/customXml" ds:itemID="{F5FF9CA7-AA71-4243-B7A0-E3BEF790DAE7}">
  <ds:schemaRefs>
    <ds:schemaRef ds:uri="ESRI.ArcGIS.Mapping.OfficeIntegration.PowerPointInfo"/>
  </ds:schemaRefs>
</ds:datastoreItem>
</file>

<file path=customXml/itemProps288.xml><?xml version="1.0" encoding="utf-8"?>
<ds:datastoreItem xmlns:ds="http://schemas.openxmlformats.org/officeDocument/2006/customXml" ds:itemID="{B4760851-4FCA-4294-9CEF-7C18B0F461FF}">
  <ds:schemaRefs>
    <ds:schemaRef ds:uri="ESRI.ArcGIS.Mapping.OfficeIntegration.PowerPointInfo"/>
  </ds:schemaRefs>
</ds:datastoreItem>
</file>

<file path=customXml/itemProps289.xml><?xml version="1.0" encoding="utf-8"?>
<ds:datastoreItem xmlns:ds="http://schemas.openxmlformats.org/officeDocument/2006/customXml" ds:itemID="{E5E901B6-04BE-4086-A819-A40BC9E74003}">
  <ds:schemaRefs>
    <ds:schemaRef ds:uri="ESRI.ArcGIS.Mapping.OfficeIntegration.PowerPointInfo"/>
  </ds:schemaRefs>
</ds:datastoreItem>
</file>

<file path=customXml/itemProps29.xml><?xml version="1.0" encoding="utf-8"?>
<ds:datastoreItem xmlns:ds="http://schemas.openxmlformats.org/officeDocument/2006/customXml" ds:itemID="{2A088B36-2AF3-40FC-A7C5-8DAD2513550C}">
  <ds:schemaRefs>
    <ds:schemaRef ds:uri="ESRI.ArcGIS.Mapping.OfficeIntegration.PowerPointInfo"/>
  </ds:schemaRefs>
</ds:datastoreItem>
</file>

<file path=customXml/itemProps290.xml><?xml version="1.0" encoding="utf-8"?>
<ds:datastoreItem xmlns:ds="http://schemas.openxmlformats.org/officeDocument/2006/customXml" ds:itemID="{8D33A47A-1BB4-477B-AA23-234DE224F908}">
  <ds:schemaRefs>
    <ds:schemaRef ds:uri="ESRI.ArcGIS.Mapping.OfficeIntegration.PowerPointInfo"/>
  </ds:schemaRefs>
</ds:datastoreItem>
</file>

<file path=customXml/itemProps291.xml><?xml version="1.0" encoding="utf-8"?>
<ds:datastoreItem xmlns:ds="http://schemas.openxmlformats.org/officeDocument/2006/customXml" ds:itemID="{A1CFC348-9BE7-47CA-A85F-66DBE8D12182}">
  <ds:schemaRefs>
    <ds:schemaRef ds:uri="ESRI.ArcGIS.Mapping.OfficeIntegration.PowerPointInfo"/>
  </ds:schemaRefs>
</ds:datastoreItem>
</file>

<file path=customXml/itemProps292.xml><?xml version="1.0" encoding="utf-8"?>
<ds:datastoreItem xmlns:ds="http://schemas.openxmlformats.org/officeDocument/2006/customXml" ds:itemID="{1194D5DB-63CC-488D-AA5D-277AC4096D81}">
  <ds:schemaRefs>
    <ds:schemaRef ds:uri="ESRI.ArcGIS.Mapping.OfficeIntegration.PowerPointInfo"/>
  </ds:schemaRefs>
</ds:datastoreItem>
</file>

<file path=customXml/itemProps293.xml><?xml version="1.0" encoding="utf-8"?>
<ds:datastoreItem xmlns:ds="http://schemas.openxmlformats.org/officeDocument/2006/customXml" ds:itemID="{177B11B7-0643-4DB6-83C9-0C958495E2C6}">
  <ds:schemaRefs>
    <ds:schemaRef ds:uri="ESRI.ArcGIS.Mapping.OfficeIntegration.PowerPointInfo"/>
  </ds:schemaRefs>
</ds:datastoreItem>
</file>

<file path=customXml/itemProps294.xml><?xml version="1.0" encoding="utf-8"?>
<ds:datastoreItem xmlns:ds="http://schemas.openxmlformats.org/officeDocument/2006/customXml" ds:itemID="{1812D9F3-2219-42A5-92E1-58CE64F12F81}">
  <ds:schemaRefs>
    <ds:schemaRef ds:uri="ESRI.ArcGIS.Mapping.OfficeIntegration.PowerPointInfo"/>
  </ds:schemaRefs>
</ds:datastoreItem>
</file>

<file path=customXml/itemProps295.xml><?xml version="1.0" encoding="utf-8"?>
<ds:datastoreItem xmlns:ds="http://schemas.openxmlformats.org/officeDocument/2006/customXml" ds:itemID="{500E0949-CDE7-4B19-B999-DE672D46E17A}">
  <ds:schemaRefs>
    <ds:schemaRef ds:uri="ESRI.ArcGIS.Mapping.OfficeIntegration.PowerPointInfo"/>
  </ds:schemaRefs>
</ds:datastoreItem>
</file>

<file path=customXml/itemProps296.xml><?xml version="1.0" encoding="utf-8"?>
<ds:datastoreItem xmlns:ds="http://schemas.openxmlformats.org/officeDocument/2006/customXml" ds:itemID="{FD6E17D9-0B44-447C-BA9B-D5CE08D97345}">
  <ds:schemaRefs>
    <ds:schemaRef ds:uri="ESRI.ArcGIS.Mapping.OfficeIntegration.PowerPointInfo"/>
  </ds:schemaRefs>
</ds:datastoreItem>
</file>

<file path=customXml/itemProps297.xml><?xml version="1.0" encoding="utf-8"?>
<ds:datastoreItem xmlns:ds="http://schemas.openxmlformats.org/officeDocument/2006/customXml" ds:itemID="{48206095-5F79-4EEC-93F2-7A0D3B96508A}">
  <ds:schemaRefs>
    <ds:schemaRef ds:uri="ESRI.ArcGIS.Mapping.OfficeIntegration.PowerPointInfo"/>
  </ds:schemaRefs>
</ds:datastoreItem>
</file>

<file path=customXml/itemProps298.xml><?xml version="1.0" encoding="utf-8"?>
<ds:datastoreItem xmlns:ds="http://schemas.openxmlformats.org/officeDocument/2006/customXml" ds:itemID="{09D646A6-9710-4BB9-BECF-391879F89BFA}">
  <ds:schemaRefs>
    <ds:schemaRef ds:uri="ESRI.ArcGIS.Mapping.OfficeIntegration.PowerPointInfo"/>
  </ds:schemaRefs>
</ds:datastoreItem>
</file>

<file path=customXml/itemProps299.xml><?xml version="1.0" encoding="utf-8"?>
<ds:datastoreItem xmlns:ds="http://schemas.openxmlformats.org/officeDocument/2006/customXml" ds:itemID="{22B233C7-125A-41A2-8EAD-6F48DCEF1C17}">
  <ds:schemaRefs>
    <ds:schemaRef ds:uri="ESRI.ArcGIS.Mapping.OfficeIntegration.PowerPointInfo"/>
  </ds:schemaRefs>
</ds:datastoreItem>
</file>

<file path=customXml/itemProps3.xml><?xml version="1.0" encoding="utf-8"?>
<ds:datastoreItem xmlns:ds="http://schemas.openxmlformats.org/officeDocument/2006/customXml" ds:itemID="{F9F893AD-0E78-4909-8F9B-FC7F7189D56F}">
  <ds:schemaRefs>
    <ds:schemaRef ds:uri="ESRI.ArcGIS.Mapping.OfficeIntegration.PowerPointInfo"/>
  </ds:schemaRefs>
</ds:datastoreItem>
</file>

<file path=customXml/itemProps30.xml><?xml version="1.0" encoding="utf-8"?>
<ds:datastoreItem xmlns:ds="http://schemas.openxmlformats.org/officeDocument/2006/customXml" ds:itemID="{41B586A9-3EC7-4813-83B7-8FECFC61E450}">
  <ds:schemaRefs>
    <ds:schemaRef ds:uri="ESRI.ArcGIS.Mapping.OfficeIntegration.PowerPointInfo"/>
  </ds:schemaRefs>
</ds:datastoreItem>
</file>

<file path=customXml/itemProps300.xml><?xml version="1.0" encoding="utf-8"?>
<ds:datastoreItem xmlns:ds="http://schemas.openxmlformats.org/officeDocument/2006/customXml" ds:itemID="{119CF6AE-C745-43B6-BBC0-8D16420C85F0}">
  <ds:schemaRefs>
    <ds:schemaRef ds:uri="ESRI.ArcGIS.Mapping.OfficeIntegration.PowerPointInfo"/>
  </ds:schemaRefs>
</ds:datastoreItem>
</file>

<file path=customXml/itemProps301.xml><?xml version="1.0" encoding="utf-8"?>
<ds:datastoreItem xmlns:ds="http://schemas.openxmlformats.org/officeDocument/2006/customXml" ds:itemID="{CD264196-BE81-4AAB-BDE6-112A6D91E538}">
  <ds:schemaRefs>
    <ds:schemaRef ds:uri="ESRI.ArcGIS.Mapping.OfficeIntegration.PowerPointInfo"/>
  </ds:schemaRefs>
</ds:datastoreItem>
</file>

<file path=customXml/itemProps302.xml><?xml version="1.0" encoding="utf-8"?>
<ds:datastoreItem xmlns:ds="http://schemas.openxmlformats.org/officeDocument/2006/customXml" ds:itemID="{932C1698-359F-42B0-A615-16E03202AEDD}">
  <ds:schemaRefs>
    <ds:schemaRef ds:uri="ESRI.ArcGIS.Mapping.OfficeIntegration.PowerPointInfo"/>
  </ds:schemaRefs>
</ds:datastoreItem>
</file>

<file path=customXml/itemProps303.xml><?xml version="1.0" encoding="utf-8"?>
<ds:datastoreItem xmlns:ds="http://schemas.openxmlformats.org/officeDocument/2006/customXml" ds:itemID="{440E88AC-D0AC-405C-A7EB-37E4FCD06FBF}">
  <ds:schemaRefs>
    <ds:schemaRef ds:uri="ESRI.ArcGIS.Mapping.OfficeIntegration.PowerPointInfo"/>
  </ds:schemaRefs>
</ds:datastoreItem>
</file>

<file path=customXml/itemProps304.xml><?xml version="1.0" encoding="utf-8"?>
<ds:datastoreItem xmlns:ds="http://schemas.openxmlformats.org/officeDocument/2006/customXml" ds:itemID="{89949C3C-7708-493E-8FA6-59AB3B1EFFC9}">
  <ds:schemaRefs>
    <ds:schemaRef ds:uri="ESRI.ArcGIS.Mapping.OfficeIntegration.PowerPointInfo"/>
  </ds:schemaRefs>
</ds:datastoreItem>
</file>

<file path=customXml/itemProps305.xml><?xml version="1.0" encoding="utf-8"?>
<ds:datastoreItem xmlns:ds="http://schemas.openxmlformats.org/officeDocument/2006/customXml" ds:itemID="{0970975A-3B4B-4A8A-B40A-4BC40112CBC3}">
  <ds:schemaRefs>
    <ds:schemaRef ds:uri="ESRI.ArcGIS.Mapping.OfficeIntegration.PowerPointInfo"/>
  </ds:schemaRefs>
</ds:datastoreItem>
</file>

<file path=customXml/itemProps306.xml><?xml version="1.0" encoding="utf-8"?>
<ds:datastoreItem xmlns:ds="http://schemas.openxmlformats.org/officeDocument/2006/customXml" ds:itemID="{DCA52265-5F77-4104-8F3C-EC83EA14BC25}">
  <ds:schemaRefs>
    <ds:schemaRef ds:uri="ESRI.ArcGIS.Mapping.OfficeIntegration.PowerPointInfo"/>
  </ds:schemaRefs>
</ds:datastoreItem>
</file>

<file path=customXml/itemProps307.xml><?xml version="1.0" encoding="utf-8"?>
<ds:datastoreItem xmlns:ds="http://schemas.openxmlformats.org/officeDocument/2006/customXml" ds:itemID="{55D57F31-C86E-4917-8A77-AC166D06FF53}">
  <ds:schemaRefs>
    <ds:schemaRef ds:uri="ESRI.ArcGIS.Mapping.OfficeIntegration.PowerPointInfo"/>
  </ds:schemaRefs>
</ds:datastoreItem>
</file>

<file path=customXml/itemProps308.xml><?xml version="1.0" encoding="utf-8"?>
<ds:datastoreItem xmlns:ds="http://schemas.openxmlformats.org/officeDocument/2006/customXml" ds:itemID="{AF9D491C-ED0B-4599-8D2C-8C279CA4EFCF}">
  <ds:schemaRefs>
    <ds:schemaRef ds:uri="ESRI.ArcGIS.Mapping.OfficeIntegration.PowerPointInfo"/>
  </ds:schemaRefs>
</ds:datastoreItem>
</file>

<file path=customXml/itemProps309.xml><?xml version="1.0" encoding="utf-8"?>
<ds:datastoreItem xmlns:ds="http://schemas.openxmlformats.org/officeDocument/2006/customXml" ds:itemID="{68D840DC-7343-4BCA-889D-AEC148CC975D}">
  <ds:schemaRefs>
    <ds:schemaRef ds:uri="ESRI.ArcGIS.Mapping.OfficeIntegration.PowerPointInfo"/>
  </ds:schemaRefs>
</ds:datastoreItem>
</file>

<file path=customXml/itemProps31.xml><?xml version="1.0" encoding="utf-8"?>
<ds:datastoreItem xmlns:ds="http://schemas.openxmlformats.org/officeDocument/2006/customXml" ds:itemID="{0541601B-2B5E-4DE5-A4C0-9ECC71138D0C}">
  <ds:schemaRefs>
    <ds:schemaRef ds:uri="ESRI.ArcGIS.Mapping.OfficeIntegration.PowerPointInfo"/>
  </ds:schemaRefs>
</ds:datastoreItem>
</file>

<file path=customXml/itemProps310.xml><?xml version="1.0" encoding="utf-8"?>
<ds:datastoreItem xmlns:ds="http://schemas.openxmlformats.org/officeDocument/2006/customXml" ds:itemID="{0CD7C41D-D1B0-4019-8B19-64D9DFD4541A}">
  <ds:schemaRefs>
    <ds:schemaRef ds:uri="ESRI.ArcGIS.Mapping.OfficeIntegration.PowerPointInfo"/>
  </ds:schemaRefs>
</ds:datastoreItem>
</file>

<file path=customXml/itemProps311.xml><?xml version="1.0" encoding="utf-8"?>
<ds:datastoreItem xmlns:ds="http://schemas.openxmlformats.org/officeDocument/2006/customXml" ds:itemID="{31B8BDFC-3497-409F-8039-FCC768894EBC}">
  <ds:schemaRefs>
    <ds:schemaRef ds:uri="ESRI.ArcGIS.Mapping.OfficeIntegration.PowerPointInfo"/>
  </ds:schemaRefs>
</ds:datastoreItem>
</file>

<file path=customXml/itemProps312.xml><?xml version="1.0" encoding="utf-8"?>
<ds:datastoreItem xmlns:ds="http://schemas.openxmlformats.org/officeDocument/2006/customXml" ds:itemID="{DA90E9E3-D3ED-44DF-8D31-A8FE0F586AB6}">
  <ds:schemaRefs>
    <ds:schemaRef ds:uri="ESRI.ArcGIS.Mapping.OfficeIntegration.PowerPointInfo"/>
  </ds:schemaRefs>
</ds:datastoreItem>
</file>

<file path=customXml/itemProps313.xml><?xml version="1.0" encoding="utf-8"?>
<ds:datastoreItem xmlns:ds="http://schemas.openxmlformats.org/officeDocument/2006/customXml" ds:itemID="{17F40D20-C360-4EE6-BA0F-F999D6AA45A6}">
  <ds:schemaRefs>
    <ds:schemaRef ds:uri="ESRI.ArcGIS.Mapping.OfficeIntegration.PowerPointInfo"/>
  </ds:schemaRefs>
</ds:datastoreItem>
</file>

<file path=customXml/itemProps314.xml><?xml version="1.0" encoding="utf-8"?>
<ds:datastoreItem xmlns:ds="http://schemas.openxmlformats.org/officeDocument/2006/customXml" ds:itemID="{09092B67-15B6-46B6-B4FF-449F3B3E097A}">
  <ds:schemaRefs>
    <ds:schemaRef ds:uri="ESRI.ArcGIS.Mapping.OfficeIntegration.PowerPointInfo"/>
  </ds:schemaRefs>
</ds:datastoreItem>
</file>

<file path=customXml/itemProps315.xml><?xml version="1.0" encoding="utf-8"?>
<ds:datastoreItem xmlns:ds="http://schemas.openxmlformats.org/officeDocument/2006/customXml" ds:itemID="{594BB556-1C02-4C18-A735-786337A6E6D5}">
  <ds:schemaRefs>
    <ds:schemaRef ds:uri="ESRI.ArcGIS.Mapping.OfficeIntegration.PowerPointInfo"/>
  </ds:schemaRefs>
</ds:datastoreItem>
</file>

<file path=customXml/itemProps316.xml><?xml version="1.0" encoding="utf-8"?>
<ds:datastoreItem xmlns:ds="http://schemas.openxmlformats.org/officeDocument/2006/customXml" ds:itemID="{FEDF2DFF-3BE5-4011-8952-0F22645F477A}">
  <ds:schemaRefs>
    <ds:schemaRef ds:uri="ESRI.ArcGIS.Mapping.OfficeIntegration.PowerPointInfo"/>
  </ds:schemaRefs>
</ds:datastoreItem>
</file>

<file path=customXml/itemProps317.xml><?xml version="1.0" encoding="utf-8"?>
<ds:datastoreItem xmlns:ds="http://schemas.openxmlformats.org/officeDocument/2006/customXml" ds:itemID="{E5180CDD-5307-4243-AB37-EFA7D5A66443}">
  <ds:schemaRefs>
    <ds:schemaRef ds:uri="ESRI.ArcGIS.Mapping.OfficeIntegration.PowerPointInfo"/>
  </ds:schemaRefs>
</ds:datastoreItem>
</file>

<file path=customXml/itemProps318.xml><?xml version="1.0" encoding="utf-8"?>
<ds:datastoreItem xmlns:ds="http://schemas.openxmlformats.org/officeDocument/2006/customXml" ds:itemID="{2538C8B4-F6D1-4DCB-9751-C82986A6D8BA}">
  <ds:schemaRefs>
    <ds:schemaRef ds:uri="ESRI.ArcGIS.Mapping.OfficeIntegration.PowerPointInfo"/>
  </ds:schemaRefs>
</ds:datastoreItem>
</file>

<file path=customXml/itemProps319.xml><?xml version="1.0" encoding="utf-8"?>
<ds:datastoreItem xmlns:ds="http://schemas.openxmlformats.org/officeDocument/2006/customXml" ds:itemID="{C42019EE-B141-4FA4-BA6B-A8BDA9377229}">
  <ds:schemaRefs>
    <ds:schemaRef ds:uri="ESRI.ArcGIS.Mapping.OfficeIntegration.PowerPointInfo"/>
  </ds:schemaRefs>
</ds:datastoreItem>
</file>

<file path=customXml/itemProps32.xml><?xml version="1.0" encoding="utf-8"?>
<ds:datastoreItem xmlns:ds="http://schemas.openxmlformats.org/officeDocument/2006/customXml" ds:itemID="{D603D490-17B0-4D73-92E4-A0B3EC9466EB}">
  <ds:schemaRefs>
    <ds:schemaRef ds:uri="ESRI.ArcGIS.Mapping.OfficeIntegration.PowerPointInfo"/>
  </ds:schemaRefs>
</ds:datastoreItem>
</file>

<file path=customXml/itemProps320.xml><?xml version="1.0" encoding="utf-8"?>
<ds:datastoreItem xmlns:ds="http://schemas.openxmlformats.org/officeDocument/2006/customXml" ds:itemID="{1C3383A5-C29F-4223-9A30-E2F55CF5AB2D}">
  <ds:schemaRefs>
    <ds:schemaRef ds:uri="ESRI.ArcGIS.Mapping.OfficeIntegration.PowerPointInfo"/>
  </ds:schemaRefs>
</ds:datastoreItem>
</file>

<file path=customXml/itemProps321.xml><?xml version="1.0" encoding="utf-8"?>
<ds:datastoreItem xmlns:ds="http://schemas.openxmlformats.org/officeDocument/2006/customXml" ds:itemID="{2669A50B-E7FF-496A-97DE-D57275A9ADD5}">
  <ds:schemaRefs>
    <ds:schemaRef ds:uri="ESRI.ArcGIS.Mapping.OfficeIntegration.PowerPointInfo"/>
  </ds:schemaRefs>
</ds:datastoreItem>
</file>

<file path=customXml/itemProps322.xml><?xml version="1.0" encoding="utf-8"?>
<ds:datastoreItem xmlns:ds="http://schemas.openxmlformats.org/officeDocument/2006/customXml" ds:itemID="{8454368D-A178-4D80-A3B3-687824B281C1}">
  <ds:schemaRefs>
    <ds:schemaRef ds:uri="ESRI.ArcGIS.Mapping.OfficeIntegration.PowerPointInfo"/>
  </ds:schemaRefs>
</ds:datastoreItem>
</file>

<file path=customXml/itemProps323.xml><?xml version="1.0" encoding="utf-8"?>
<ds:datastoreItem xmlns:ds="http://schemas.openxmlformats.org/officeDocument/2006/customXml" ds:itemID="{585D8F37-1C28-4170-8D60-444E51395702}">
  <ds:schemaRefs>
    <ds:schemaRef ds:uri="ESRI.ArcGIS.Mapping.OfficeIntegration.PowerPointInfo"/>
  </ds:schemaRefs>
</ds:datastoreItem>
</file>

<file path=customXml/itemProps324.xml><?xml version="1.0" encoding="utf-8"?>
<ds:datastoreItem xmlns:ds="http://schemas.openxmlformats.org/officeDocument/2006/customXml" ds:itemID="{E1B25F98-0DEB-4864-9194-803D6E60113F}">
  <ds:schemaRefs>
    <ds:schemaRef ds:uri="ESRI.ArcGIS.Mapping.OfficeIntegration.PowerPointInfo"/>
  </ds:schemaRefs>
</ds:datastoreItem>
</file>

<file path=customXml/itemProps325.xml><?xml version="1.0" encoding="utf-8"?>
<ds:datastoreItem xmlns:ds="http://schemas.openxmlformats.org/officeDocument/2006/customXml" ds:itemID="{2745389B-B31E-4E89-9789-34D3EFEDA097}">
  <ds:schemaRefs>
    <ds:schemaRef ds:uri="ESRI.ArcGIS.Mapping.OfficeIntegration.PowerPointInfo"/>
  </ds:schemaRefs>
</ds:datastoreItem>
</file>

<file path=customXml/itemProps326.xml><?xml version="1.0" encoding="utf-8"?>
<ds:datastoreItem xmlns:ds="http://schemas.openxmlformats.org/officeDocument/2006/customXml" ds:itemID="{DEA23413-C929-49E8-9EBD-8F1C2528053E}">
  <ds:schemaRefs>
    <ds:schemaRef ds:uri="ESRI.ArcGIS.Mapping.OfficeIntegration.PowerPointInfo"/>
  </ds:schemaRefs>
</ds:datastoreItem>
</file>

<file path=customXml/itemProps327.xml><?xml version="1.0" encoding="utf-8"?>
<ds:datastoreItem xmlns:ds="http://schemas.openxmlformats.org/officeDocument/2006/customXml" ds:itemID="{9002341C-1CB9-44D0-90CF-81BB7DE478D6}">
  <ds:schemaRefs>
    <ds:schemaRef ds:uri="ESRI.ArcGIS.Mapping.OfficeIntegration.PowerPointInfo"/>
  </ds:schemaRefs>
</ds:datastoreItem>
</file>

<file path=customXml/itemProps328.xml><?xml version="1.0" encoding="utf-8"?>
<ds:datastoreItem xmlns:ds="http://schemas.openxmlformats.org/officeDocument/2006/customXml" ds:itemID="{C3045A76-F995-426C-B7E7-B0C21AAB890C}">
  <ds:schemaRefs>
    <ds:schemaRef ds:uri="ESRI.ArcGIS.Mapping.OfficeIntegration.PowerPointInfo"/>
  </ds:schemaRefs>
</ds:datastoreItem>
</file>

<file path=customXml/itemProps329.xml><?xml version="1.0" encoding="utf-8"?>
<ds:datastoreItem xmlns:ds="http://schemas.openxmlformats.org/officeDocument/2006/customXml" ds:itemID="{71C1EBCC-ACD6-4F2D-A420-A0A1C11C0FCB}">
  <ds:schemaRefs>
    <ds:schemaRef ds:uri="ESRI.ArcGIS.Mapping.OfficeIntegration.PowerPointInfo"/>
  </ds:schemaRefs>
</ds:datastoreItem>
</file>

<file path=customXml/itemProps33.xml><?xml version="1.0" encoding="utf-8"?>
<ds:datastoreItem xmlns:ds="http://schemas.openxmlformats.org/officeDocument/2006/customXml" ds:itemID="{B74AE345-96C0-4564-987E-0310B46879A9}">
  <ds:schemaRefs>
    <ds:schemaRef ds:uri="ESRI.ArcGIS.Mapping.OfficeIntegration.PowerPointInfo"/>
  </ds:schemaRefs>
</ds:datastoreItem>
</file>

<file path=customXml/itemProps330.xml><?xml version="1.0" encoding="utf-8"?>
<ds:datastoreItem xmlns:ds="http://schemas.openxmlformats.org/officeDocument/2006/customXml" ds:itemID="{25204311-9623-4A30-B2B4-E745A4CA3DDB}">
  <ds:schemaRefs>
    <ds:schemaRef ds:uri="ESRI.ArcGIS.Mapping.OfficeIntegration.PowerPointInfo"/>
  </ds:schemaRefs>
</ds:datastoreItem>
</file>

<file path=customXml/itemProps331.xml><?xml version="1.0" encoding="utf-8"?>
<ds:datastoreItem xmlns:ds="http://schemas.openxmlformats.org/officeDocument/2006/customXml" ds:itemID="{9CAA8ADF-758A-4C3E-8A70-72211CF73DE4}">
  <ds:schemaRefs>
    <ds:schemaRef ds:uri="ESRI.ArcGIS.Mapping.OfficeIntegration.PowerPointInfo"/>
  </ds:schemaRefs>
</ds:datastoreItem>
</file>

<file path=customXml/itemProps332.xml><?xml version="1.0" encoding="utf-8"?>
<ds:datastoreItem xmlns:ds="http://schemas.openxmlformats.org/officeDocument/2006/customXml" ds:itemID="{DF685CEF-5144-46FB-A036-7D45536FD019}">
  <ds:schemaRefs>
    <ds:schemaRef ds:uri="ESRI.ArcGIS.Mapping.OfficeIntegration.PowerPointInfo"/>
  </ds:schemaRefs>
</ds:datastoreItem>
</file>

<file path=customXml/itemProps333.xml><?xml version="1.0" encoding="utf-8"?>
<ds:datastoreItem xmlns:ds="http://schemas.openxmlformats.org/officeDocument/2006/customXml" ds:itemID="{502D2660-3583-423F-B3A4-87636544B062}">
  <ds:schemaRefs>
    <ds:schemaRef ds:uri="ESRI.ArcGIS.Mapping.OfficeIntegration.PowerPointInfo"/>
  </ds:schemaRefs>
</ds:datastoreItem>
</file>

<file path=customXml/itemProps334.xml><?xml version="1.0" encoding="utf-8"?>
<ds:datastoreItem xmlns:ds="http://schemas.openxmlformats.org/officeDocument/2006/customXml" ds:itemID="{6D1F0F6A-C44E-42F5-AC01-89CDA0FE2FCF}">
  <ds:schemaRefs>
    <ds:schemaRef ds:uri="ESRI.ArcGIS.Mapping.OfficeIntegration.PowerPointInfo"/>
  </ds:schemaRefs>
</ds:datastoreItem>
</file>

<file path=customXml/itemProps335.xml><?xml version="1.0" encoding="utf-8"?>
<ds:datastoreItem xmlns:ds="http://schemas.openxmlformats.org/officeDocument/2006/customXml" ds:itemID="{A0473340-7354-473C-B6CC-E052DE938D67}">
  <ds:schemaRefs>
    <ds:schemaRef ds:uri="ESRI.ArcGIS.Mapping.OfficeIntegration.PowerPointInfo"/>
  </ds:schemaRefs>
</ds:datastoreItem>
</file>

<file path=customXml/itemProps336.xml><?xml version="1.0" encoding="utf-8"?>
<ds:datastoreItem xmlns:ds="http://schemas.openxmlformats.org/officeDocument/2006/customXml" ds:itemID="{7FA247D0-DCA2-40F9-9D5E-157F21052DF7}">
  <ds:schemaRefs>
    <ds:schemaRef ds:uri="ESRI.ArcGIS.Mapping.OfficeIntegration.PowerPointInfo"/>
  </ds:schemaRefs>
</ds:datastoreItem>
</file>

<file path=customXml/itemProps337.xml><?xml version="1.0" encoding="utf-8"?>
<ds:datastoreItem xmlns:ds="http://schemas.openxmlformats.org/officeDocument/2006/customXml" ds:itemID="{456E330D-6CD8-44AF-8AE6-23E9654705B0}">
  <ds:schemaRefs>
    <ds:schemaRef ds:uri="ESRI.ArcGIS.Mapping.OfficeIntegration.PowerPointInfo"/>
  </ds:schemaRefs>
</ds:datastoreItem>
</file>

<file path=customXml/itemProps338.xml><?xml version="1.0" encoding="utf-8"?>
<ds:datastoreItem xmlns:ds="http://schemas.openxmlformats.org/officeDocument/2006/customXml" ds:itemID="{3A2107FF-529A-4800-B757-4F312DBB08DA}">
  <ds:schemaRefs>
    <ds:schemaRef ds:uri="ESRI.ArcGIS.Mapping.OfficeIntegration.PowerPointInfo"/>
  </ds:schemaRefs>
</ds:datastoreItem>
</file>

<file path=customXml/itemProps339.xml><?xml version="1.0" encoding="utf-8"?>
<ds:datastoreItem xmlns:ds="http://schemas.openxmlformats.org/officeDocument/2006/customXml" ds:itemID="{203EEB8C-E283-4143-8025-A8A6DDD75C99}">
  <ds:schemaRefs>
    <ds:schemaRef ds:uri="ESRI.ArcGIS.Mapping.OfficeIntegration.PowerPointInfo"/>
  </ds:schemaRefs>
</ds:datastoreItem>
</file>

<file path=customXml/itemProps34.xml><?xml version="1.0" encoding="utf-8"?>
<ds:datastoreItem xmlns:ds="http://schemas.openxmlformats.org/officeDocument/2006/customXml" ds:itemID="{1DDD2F7C-ABD0-4B5D-907C-511ADE041535}">
  <ds:schemaRefs>
    <ds:schemaRef ds:uri="ESRI.ArcGIS.Mapping.OfficeIntegration.PowerPointInfo"/>
  </ds:schemaRefs>
</ds:datastoreItem>
</file>

<file path=customXml/itemProps340.xml><?xml version="1.0" encoding="utf-8"?>
<ds:datastoreItem xmlns:ds="http://schemas.openxmlformats.org/officeDocument/2006/customXml" ds:itemID="{A8BBF861-FF7B-4355-99DA-7F284FA9A5E9}">
  <ds:schemaRefs>
    <ds:schemaRef ds:uri="ESRI.ArcGIS.Mapping.OfficeIntegration.PowerPointInfo"/>
  </ds:schemaRefs>
</ds:datastoreItem>
</file>

<file path=customXml/itemProps341.xml><?xml version="1.0" encoding="utf-8"?>
<ds:datastoreItem xmlns:ds="http://schemas.openxmlformats.org/officeDocument/2006/customXml" ds:itemID="{4121944F-2C29-4994-B3FE-F316742FEAB5}">
  <ds:schemaRefs>
    <ds:schemaRef ds:uri="ESRI.ArcGIS.Mapping.OfficeIntegration.PowerPointInfo"/>
  </ds:schemaRefs>
</ds:datastoreItem>
</file>

<file path=customXml/itemProps342.xml><?xml version="1.0" encoding="utf-8"?>
<ds:datastoreItem xmlns:ds="http://schemas.openxmlformats.org/officeDocument/2006/customXml" ds:itemID="{693DCADC-3F89-4C79-9249-70F5FCD48E57}">
  <ds:schemaRefs>
    <ds:schemaRef ds:uri="ESRI.ArcGIS.Mapping.OfficeIntegration.PowerPointInfo"/>
  </ds:schemaRefs>
</ds:datastoreItem>
</file>

<file path=customXml/itemProps343.xml><?xml version="1.0" encoding="utf-8"?>
<ds:datastoreItem xmlns:ds="http://schemas.openxmlformats.org/officeDocument/2006/customXml" ds:itemID="{70ABFD7C-D91F-4705-853C-40D5A85ECDA3}">
  <ds:schemaRefs>
    <ds:schemaRef ds:uri="ESRI.ArcGIS.Mapping.OfficeIntegration.PowerPointInfo"/>
  </ds:schemaRefs>
</ds:datastoreItem>
</file>

<file path=customXml/itemProps344.xml><?xml version="1.0" encoding="utf-8"?>
<ds:datastoreItem xmlns:ds="http://schemas.openxmlformats.org/officeDocument/2006/customXml" ds:itemID="{72B2FB24-CD34-4ACB-84EA-EE3A9C0DBA76}">
  <ds:schemaRefs>
    <ds:schemaRef ds:uri="ESRI.ArcGIS.Mapping.OfficeIntegration.PowerPointInfo"/>
  </ds:schemaRefs>
</ds:datastoreItem>
</file>

<file path=customXml/itemProps345.xml><?xml version="1.0" encoding="utf-8"?>
<ds:datastoreItem xmlns:ds="http://schemas.openxmlformats.org/officeDocument/2006/customXml" ds:itemID="{EB355E68-DF01-468D-A2EF-A94171FBF38A}">
  <ds:schemaRefs>
    <ds:schemaRef ds:uri="ESRI.ArcGIS.Mapping.OfficeIntegration.PowerPointInfo"/>
  </ds:schemaRefs>
</ds:datastoreItem>
</file>

<file path=customXml/itemProps346.xml><?xml version="1.0" encoding="utf-8"?>
<ds:datastoreItem xmlns:ds="http://schemas.openxmlformats.org/officeDocument/2006/customXml" ds:itemID="{7F543560-18BD-4B45-A38D-669151F2DA67}">
  <ds:schemaRefs>
    <ds:schemaRef ds:uri="ESRI.ArcGIS.Mapping.OfficeIntegration.PowerPointInfo"/>
  </ds:schemaRefs>
</ds:datastoreItem>
</file>

<file path=customXml/itemProps347.xml><?xml version="1.0" encoding="utf-8"?>
<ds:datastoreItem xmlns:ds="http://schemas.openxmlformats.org/officeDocument/2006/customXml" ds:itemID="{F004033D-CC03-44C7-B9F2-980045BC5CBB}">
  <ds:schemaRefs>
    <ds:schemaRef ds:uri="ESRI.ArcGIS.Mapping.OfficeIntegration.PowerPointInfo"/>
  </ds:schemaRefs>
</ds:datastoreItem>
</file>

<file path=customXml/itemProps348.xml><?xml version="1.0" encoding="utf-8"?>
<ds:datastoreItem xmlns:ds="http://schemas.openxmlformats.org/officeDocument/2006/customXml" ds:itemID="{F2E662AE-B7D4-4542-A941-101755D79C9E}">
  <ds:schemaRefs>
    <ds:schemaRef ds:uri="ESRI.ArcGIS.Mapping.OfficeIntegration.PowerPointInfo"/>
  </ds:schemaRefs>
</ds:datastoreItem>
</file>

<file path=customXml/itemProps349.xml><?xml version="1.0" encoding="utf-8"?>
<ds:datastoreItem xmlns:ds="http://schemas.openxmlformats.org/officeDocument/2006/customXml" ds:itemID="{7DAD2B8C-663D-4924-8B9B-F9289D0422D2}">
  <ds:schemaRefs>
    <ds:schemaRef ds:uri="ESRI.ArcGIS.Mapping.OfficeIntegration.PowerPointInfo"/>
  </ds:schemaRefs>
</ds:datastoreItem>
</file>

<file path=customXml/itemProps35.xml><?xml version="1.0" encoding="utf-8"?>
<ds:datastoreItem xmlns:ds="http://schemas.openxmlformats.org/officeDocument/2006/customXml" ds:itemID="{38D4682D-AAE8-4EE5-9471-82478887B09D}">
  <ds:schemaRefs>
    <ds:schemaRef ds:uri="ESRI.ArcGIS.Mapping.OfficeIntegration.PowerPointInfo"/>
  </ds:schemaRefs>
</ds:datastoreItem>
</file>

<file path=customXml/itemProps350.xml><?xml version="1.0" encoding="utf-8"?>
<ds:datastoreItem xmlns:ds="http://schemas.openxmlformats.org/officeDocument/2006/customXml" ds:itemID="{87177603-BAA8-4C21-9222-CB800F78E25B}">
  <ds:schemaRefs>
    <ds:schemaRef ds:uri="ESRI.ArcGIS.Mapping.OfficeIntegration.PowerPointInfo"/>
  </ds:schemaRefs>
</ds:datastoreItem>
</file>

<file path=customXml/itemProps351.xml><?xml version="1.0" encoding="utf-8"?>
<ds:datastoreItem xmlns:ds="http://schemas.openxmlformats.org/officeDocument/2006/customXml" ds:itemID="{75FD3318-054E-4252-A7B4-65ABE977B853}">
  <ds:schemaRefs>
    <ds:schemaRef ds:uri="ESRI.ArcGIS.Mapping.OfficeIntegration.PowerPointInfo"/>
  </ds:schemaRefs>
</ds:datastoreItem>
</file>

<file path=customXml/itemProps352.xml><?xml version="1.0" encoding="utf-8"?>
<ds:datastoreItem xmlns:ds="http://schemas.openxmlformats.org/officeDocument/2006/customXml" ds:itemID="{53370C51-3CD3-4C54-9070-04EDA374BB68}">
  <ds:schemaRefs>
    <ds:schemaRef ds:uri="ESRI.ArcGIS.Mapping.OfficeIntegration.PowerPointInfo"/>
  </ds:schemaRefs>
</ds:datastoreItem>
</file>

<file path=customXml/itemProps353.xml><?xml version="1.0" encoding="utf-8"?>
<ds:datastoreItem xmlns:ds="http://schemas.openxmlformats.org/officeDocument/2006/customXml" ds:itemID="{AB3BEFC5-7DC4-4282-80E6-49693FDE7561}">
  <ds:schemaRefs>
    <ds:schemaRef ds:uri="ESRI.ArcGIS.Mapping.OfficeIntegration.PowerPointInfo"/>
  </ds:schemaRefs>
</ds:datastoreItem>
</file>

<file path=customXml/itemProps354.xml><?xml version="1.0" encoding="utf-8"?>
<ds:datastoreItem xmlns:ds="http://schemas.openxmlformats.org/officeDocument/2006/customXml" ds:itemID="{CFAB5B67-2091-402B-919C-4BCB7311684D}">
  <ds:schemaRefs>
    <ds:schemaRef ds:uri="ESRI.ArcGIS.Mapping.OfficeIntegration.PowerPointInfo"/>
  </ds:schemaRefs>
</ds:datastoreItem>
</file>

<file path=customXml/itemProps355.xml><?xml version="1.0" encoding="utf-8"?>
<ds:datastoreItem xmlns:ds="http://schemas.openxmlformats.org/officeDocument/2006/customXml" ds:itemID="{4793023D-6AA9-4E9C-9157-079D2ABA5A92}">
  <ds:schemaRefs>
    <ds:schemaRef ds:uri="ESRI.ArcGIS.Mapping.OfficeIntegration.PowerPointInfo"/>
  </ds:schemaRefs>
</ds:datastoreItem>
</file>

<file path=customXml/itemProps356.xml><?xml version="1.0" encoding="utf-8"?>
<ds:datastoreItem xmlns:ds="http://schemas.openxmlformats.org/officeDocument/2006/customXml" ds:itemID="{5861EC3F-A13D-4D3D-8BAA-8415447F3083}">
  <ds:schemaRefs>
    <ds:schemaRef ds:uri="ESRI.ArcGIS.Mapping.OfficeIntegration.PowerPointInfo"/>
  </ds:schemaRefs>
</ds:datastoreItem>
</file>

<file path=customXml/itemProps357.xml><?xml version="1.0" encoding="utf-8"?>
<ds:datastoreItem xmlns:ds="http://schemas.openxmlformats.org/officeDocument/2006/customXml" ds:itemID="{A21AD216-9D9D-44A8-9622-0657CC6F33B5}">
  <ds:schemaRefs>
    <ds:schemaRef ds:uri="ESRI.ArcGIS.Mapping.OfficeIntegration.PowerPointInfo"/>
  </ds:schemaRefs>
</ds:datastoreItem>
</file>

<file path=customXml/itemProps358.xml><?xml version="1.0" encoding="utf-8"?>
<ds:datastoreItem xmlns:ds="http://schemas.openxmlformats.org/officeDocument/2006/customXml" ds:itemID="{78D4B218-6D59-434E-A41D-1B7F6959C160}">
  <ds:schemaRefs>
    <ds:schemaRef ds:uri="ESRI.ArcGIS.Mapping.OfficeIntegration.PowerPointInfo"/>
  </ds:schemaRefs>
</ds:datastoreItem>
</file>

<file path=customXml/itemProps359.xml><?xml version="1.0" encoding="utf-8"?>
<ds:datastoreItem xmlns:ds="http://schemas.openxmlformats.org/officeDocument/2006/customXml" ds:itemID="{04993D86-6F45-4AD2-A880-888051BBB2B9}">
  <ds:schemaRefs>
    <ds:schemaRef ds:uri="ESRI.ArcGIS.Mapping.OfficeIntegration.PowerPointInfo"/>
  </ds:schemaRefs>
</ds:datastoreItem>
</file>

<file path=customXml/itemProps36.xml><?xml version="1.0" encoding="utf-8"?>
<ds:datastoreItem xmlns:ds="http://schemas.openxmlformats.org/officeDocument/2006/customXml" ds:itemID="{9C566FCB-81FF-4A75-A8CC-7A6151BC8C92}">
  <ds:schemaRefs>
    <ds:schemaRef ds:uri="ESRI.ArcGIS.Mapping.OfficeIntegration.PowerPointInfo"/>
  </ds:schemaRefs>
</ds:datastoreItem>
</file>

<file path=customXml/itemProps360.xml><?xml version="1.0" encoding="utf-8"?>
<ds:datastoreItem xmlns:ds="http://schemas.openxmlformats.org/officeDocument/2006/customXml" ds:itemID="{31E096C6-8588-4AC4-8584-87C68D48ABC5}">
  <ds:schemaRefs>
    <ds:schemaRef ds:uri="ESRI.ArcGIS.Mapping.OfficeIntegration.PowerPointInfo"/>
  </ds:schemaRefs>
</ds:datastoreItem>
</file>

<file path=customXml/itemProps361.xml><?xml version="1.0" encoding="utf-8"?>
<ds:datastoreItem xmlns:ds="http://schemas.openxmlformats.org/officeDocument/2006/customXml" ds:itemID="{142558E2-DDD7-4922-AD8C-1ACF299FB85C}">
  <ds:schemaRefs>
    <ds:schemaRef ds:uri="ESRI.ArcGIS.Mapping.OfficeIntegration.PowerPointInfo"/>
  </ds:schemaRefs>
</ds:datastoreItem>
</file>

<file path=customXml/itemProps362.xml><?xml version="1.0" encoding="utf-8"?>
<ds:datastoreItem xmlns:ds="http://schemas.openxmlformats.org/officeDocument/2006/customXml" ds:itemID="{EF8C0CB9-D3A9-40AF-837E-913B8709A62E}">
  <ds:schemaRefs>
    <ds:schemaRef ds:uri="ESRI.ArcGIS.Mapping.OfficeIntegration.PowerPointInfo"/>
  </ds:schemaRefs>
</ds:datastoreItem>
</file>

<file path=customXml/itemProps363.xml><?xml version="1.0" encoding="utf-8"?>
<ds:datastoreItem xmlns:ds="http://schemas.openxmlformats.org/officeDocument/2006/customXml" ds:itemID="{1819DBAE-6324-40D1-B31E-47B95ED28B90}">
  <ds:schemaRefs>
    <ds:schemaRef ds:uri="ESRI.ArcGIS.Mapping.OfficeIntegration.PowerPointInfo"/>
  </ds:schemaRefs>
</ds:datastoreItem>
</file>

<file path=customXml/itemProps364.xml><?xml version="1.0" encoding="utf-8"?>
<ds:datastoreItem xmlns:ds="http://schemas.openxmlformats.org/officeDocument/2006/customXml" ds:itemID="{09A95FD6-00BA-4EBA-8286-3E3901E5596E}">
  <ds:schemaRefs>
    <ds:schemaRef ds:uri="ESRI.ArcGIS.Mapping.OfficeIntegration.PowerPointInfo"/>
  </ds:schemaRefs>
</ds:datastoreItem>
</file>

<file path=customXml/itemProps365.xml><?xml version="1.0" encoding="utf-8"?>
<ds:datastoreItem xmlns:ds="http://schemas.openxmlformats.org/officeDocument/2006/customXml" ds:itemID="{87917E0B-0E29-4AA6-AD87-67C950A9D45B}">
  <ds:schemaRefs>
    <ds:schemaRef ds:uri="ESRI.ArcGIS.Mapping.OfficeIntegration.PowerPointInfo"/>
  </ds:schemaRefs>
</ds:datastoreItem>
</file>

<file path=customXml/itemProps366.xml><?xml version="1.0" encoding="utf-8"?>
<ds:datastoreItem xmlns:ds="http://schemas.openxmlformats.org/officeDocument/2006/customXml" ds:itemID="{15E1D2AF-224A-45A3-8DA9-29CE3ABDAC25}">
  <ds:schemaRefs>
    <ds:schemaRef ds:uri="ESRI.ArcGIS.Mapping.OfficeIntegration.PowerPointInfo"/>
  </ds:schemaRefs>
</ds:datastoreItem>
</file>

<file path=customXml/itemProps367.xml><?xml version="1.0" encoding="utf-8"?>
<ds:datastoreItem xmlns:ds="http://schemas.openxmlformats.org/officeDocument/2006/customXml" ds:itemID="{1FDABE5D-759D-4864-9361-136DAEB644E6}">
  <ds:schemaRefs>
    <ds:schemaRef ds:uri="ESRI.ArcGIS.Mapping.OfficeIntegration.PowerPointInfo"/>
  </ds:schemaRefs>
</ds:datastoreItem>
</file>

<file path=customXml/itemProps368.xml><?xml version="1.0" encoding="utf-8"?>
<ds:datastoreItem xmlns:ds="http://schemas.openxmlformats.org/officeDocument/2006/customXml" ds:itemID="{19A8EF71-6CEF-4D66-8693-C70968AEE1AB}">
  <ds:schemaRefs>
    <ds:schemaRef ds:uri="ESRI.ArcGIS.Mapping.OfficeIntegration.PowerPointInfo"/>
  </ds:schemaRefs>
</ds:datastoreItem>
</file>

<file path=customXml/itemProps369.xml><?xml version="1.0" encoding="utf-8"?>
<ds:datastoreItem xmlns:ds="http://schemas.openxmlformats.org/officeDocument/2006/customXml" ds:itemID="{7E1294E5-635E-4983-8ADF-4256FEC0306A}">
  <ds:schemaRefs>
    <ds:schemaRef ds:uri="ESRI.ArcGIS.Mapping.OfficeIntegration.PowerPointInfo"/>
  </ds:schemaRefs>
</ds:datastoreItem>
</file>

<file path=customXml/itemProps37.xml><?xml version="1.0" encoding="utf-8"?>
<ds:datastoreItem xmlns:ds="http://schemas.openxmlformats.org/officeDocument/2006/customXml" ds:itemID="{A5799435-2F5C-4714-A4C4-72EE2E099372}">
  <ds:schemaRefs>
    <ds:schemaRef ds:uri="ESRI.ArcGIS.Mapping.OfficeIntegration.PowerPointInfo"/>
  </ds:schemaRefs>
</ds:datastoreItem>
</file>

<file path=customXml/itemProps370.xml><?xml version="1.0" encoding="utf-8"?>
<ds:datastoreItem xmlns:ds="http://schemas.openxmlformats.org/officeDocument/2006/customXml" ds:itemID="{699ECAA8-053D-42B7-A639-9F5824AD6215}">
  <ds:schemaRefs>
    <ds:schemaRef ds:uri="ESRI.ArcGIS.Mapping.OfficeIntegration.PowerPointInfo"/>
  </ds:schemaRefs>
</ds:datastoreItem>
</file>

<file path=customXml/itemProps371.xml><?xml version="1.0" encoding="utf-8"?>
<ds:datastoreItem xmlns:ds="http://schemas.openxmlformats.org/officeDocument/2006/customXml" ds:itemID="{0D3040A2-DFFB-4CA6-8EB7-6D64D5BD700C}">
  <ds:schemaRefs>
    <ds:schemaRef ds:uri="ESRI.ArcGIS.Mapping.OfficeIntegration.PowerPointInfo"/>
  </ds:schemaRefs>
</ds:datastoreItem>
</file>

<file path=customXml/itemProps372.xml><?xml version="1.0" encoding="utf-8"?>
<ds:datastoreItem xmlns:ds="http://schemas.openxmlformats.org/officeDocument/2006/customXml" ds:itemID="{A630B722-982B-4E69-8F39-708F20A6A7DB}">
  <ds:schemaRefs>
    <ds:schemaRef ds:uri="ESRI.ArcGIS.Mapping.OfficeIntegration.PowerPointInfo"/>
  </ds:schemaRefs>
</ds:datastoreItem>
</file>

<file path=customXml/itemProps373.xml><?xml version="1.0" encoding="utf-8"?>
<ds:datastoreItem xmlns:ds="http://schemas.openxmlformats.org/officeDocument/2006/customXml" ds:itemID="{8EDD1507-95AB-4407-9D3A-5A7C46E349C4}">
  <ds:schemaRefs>
    <ds:schemaRef ds:uri="ESRI.ArcGIS.Mapping.OfficeIntegration.PowerPointInfo"/>
  </ds:schemaRefs>
</ds:datastoreItem>
</file>

<file path=customXml/itemProps374.xml><?xml version="1.0" encoding="utf-8"?>
<ds:datastoreItem xmlns:ds="http://schemas.openxmlformats.org/officeDocument/2006/customXml" ds:itemID="{FFC8BE4D-3594-4B0E-B655-5AB2A54ECE37}">
  <ds:schemaRefs>
    <ds:schemaRef ds:uri="ESRI.ArcGIS.Mapping.OfficeIntegration.PowerPointInfo"/>
  </ds:schemaRefs>
</ds:datastoreItem>
</file>

<file path=customXml/itemProps375.xml><?xml version="1.0" encoding="utf-8"?>
<ds:datastoreItem xmlns:ds="http://schemas.openxmlformats.org/officeDocument/2006/customXml" ds:itemID="{FA82B50C-9A53-4EDD-8E00-2A0FD68EC4DE}">
  <ds:schemaRefs>
    <ds:schemaRef ds:uri="ESRI.ArcGIS.Mapping.OfficeIntegration.PowerPointInfo"/>
  </ds:schemaRefs>
</ds:datastoreItem>
</file>

<file path=customXml/itemProps376.xml><?xml version="1.0" encoding="utf-8"?>
<ds:datastoreItem xmlns:ds="http://schemas.openxmlformats.org/officeDocument/2006/customXml" ds:itemID="{247AD96A-EFEF-46C6-A176-0F8BFF880EB0}">
  <ds:schemaRefs>
    <ds:schemaRef ds:uri="ESRI.ArcGIS.Mapping.OfficeIntegration.PowerPointInfo"/>
  </ds:schemaRefs>
</ds:datastoreItem>
</file>

<file path=customXml/itemProps377.xml><?xml version="1.0" encoding="utf-8"?>
<ds:datastoreItem xmlns:ds="http://schemas.openxmlformats.org/officeDocument/2006/customXml" ds:itemID="{76BAC73D-A393-4D83-A4E5-3F136C9DAD92}">
  <ds:schemaRefs>
    <ds:schemaRef ds:uri="ESRI.ArcGIS.Mapping.OfficeIntegration.PowerPointInfo"/>
  </ds:schemaRefs>
</ds:datastoreItem>
</file>

<file path=customXml/itemProps378.xml><?xml version="1.0" encoding="utf-8"?>
<ds:datastoreItem xmlns:ds="http://schemas.openxmlformats.org/officeDocument/2006/customXml" ds:itemID="{67B11CBD-E602-449F-A74B-8A7D125A4CCA}">
  <ds:schemaRefs>
    <ds:schemaRef ds:uri="ESRI.ArcGIS.Mapping.OfficeIntegration.PowerPointInfo"/>
  </ds:schemaRefs>
</ds:datastoreItem>
</file>

<file path=customXml/itemProps379.xml><?xml version="1.0" encoding="utf-8"?>
<ds:datastoreItem xmlns:ds="http://schemas.openxmlformats.org/officeDocument/2006/customXml" ds:itemID="{68C92B06-3798-4328-93DF-CED6A616708B}">
  <ds:schemaRefs>
    <ds:schemaRef ds:uri="ESRI.ArcGIS.Mapping.OfficeIntegration.PowerPointInfo"/>
  </ds:schemaRefs>
</ds:datastoreItem>
</file>

<file path=customXml/itemProps38.xml><?xml version="1.0" encoding="utf-8"?>
<ds:datastoreItem xmlns:ds="http://schemas.openxmlformats.org/officeDocument/2006/customXml" ds:itemID="{1D701076-F9A2-45F5-B112-FAA7E2760EC7}">
  <ds:schemaRefs>
    <ds:schemaRef ds:uri="ESRI.ArcGIS.Mapping.OfficeIntegration.PowerPointInfo"/>
  </ds:schemaRefs>
</ds:datastoreItem>
</file>

<file path=customXml/itemProps380.xml><?xml version="1.0" encoding="utf-8"?>
<ds:datastoreItem xmlns:ds="http://schemas.openxmlformats.org/officeDocument/2006/customXml" ds:itemID="{FEFB6F0D-ABC9-4E7B-947C-87D23B0B12CE}">
  <ds:schemaRefs>
    <ds:schemaRef ds:uri="ESRI.ArcGIS.Mapping.OfficeIntegration.PowerPointInfo"/>
  </ds:schemaRefs>
</ds:datastoreItem>
</file>

<file path=customXml/itemProps381.xml><?xml version="1.0" encoding="utf-8"?>
<ds:datastoreItem xmlns:ds="http://schemas.openxmlformats.org/officeDocument/2006/customXml" ds:itemID="{4B6EFC8F-2A7B-4AE7-B958-7CBA9B2E1EDD}">
  <ds:schemaRefs>
    <ds:schemaRef ds:uri="ESRI.ArcGIS.Mapping.OfficeIntegration.PowerPointInfo"/>
  </ds:schemaRefs>
</ds:datastoreItem>
</file>

<file path=customXml/itemProps382.xml><?xml version="1.0" encoding="utf-8"?>
<ds:datastoreItem xmlns:ds="http://schemas.openxmlformats.org/officeDocument/2006/customXml" ds:itemID="{C38FDAAF-5E2F-4806-A2A1-37DB5C44BE89}">
  <ds:schemaRefs>
    <ds:schemaRef ds:uri="ESRI.ArcGIS.Mapping.OfficeIntegration.PowerPointInfo"/>
  </ds:schemaRefs>
</ds:datastoreItem>
</file>

<file path=customXml/itemProps39.xml><?xml version="1.0" encoding="utf-8"?>
<ds:datastoreItem xmlns:ds="http://schemas.openxmlformats.org/officeDocument/2006/customXml" ds:itemID="{5384BDBF-05E9-4DC8-BA13-6878E519FC6A}">
  <ds:schemaRefs>
    <ds:schemaRef ds:uri="ESRI.ArcGIS.Mapping.OfficeIntegration.PowerPointInfo"/>
  </ds:schemaRefs>
</ds:datastoreItem>
</file>

<file path=customXml/itemProps4.xml><?xml version="1.0" encoding="utf-8"?>
<ds:datastoreItem xmlns:ds="http://schemas.openxmlformats.org/officeDocument/2006/customXml" ds:itemID="{6CE715F2-B25F-4582-8228-7CE971E64B14}">
  <ds:schemaRefs>
    <ds:schemaRef ds:uri="ESRI.ArcGIS.Mapping.OfficeIntegration.PowerPointInfo"/>
  </ds:schemaRefs>
</ds:datastoreItem>
</file>

<file path=customXml/itemProps40.xml><?xml version="1.0" encoding="utf-8"?>
<ds:datastoreItem xmlns:ds="http://schemas.openxmlformats.org/officeDocument/2006/customXml" ds:itemID="{0B11C795-AA24-467C-9FCD-F8EB55599970}">
  <ds:schemaRefs>
    <ds:schemaRef ds:uri="ESRI.ArcGIS.Mapping.OfficeIntegration.PowerPointInfo"/>
  </ds:schemaRefs>
</ds:datastoreItem>
</file>

<file path=customXml/itemProps41.xml><?xml version="1.0" encoding="utf-8"?>
<ds:datastoreItem xmlns:ds="http://schemas.openxmlformats.org/officeDocument/2006/customXml" ds:itemID="{FDB60C68-696C-4308-AA36-8BC98DFD7E4A}">
  <ds:schemaRefs>
    <ds:schemaRef ds:uri="ESRI.ArcGIS.Mapping.OfficeIntegration.PowerPointInfo"/>
  </ds:schemaRefs>
</ds:datastoreItem>
</file>

<file path=customXml/itemProps42.xml><?xml version="1.0" encoding="utf-8"?>
<ds:datastoreItem xmlns:ds="http://schemas.openxmlformats.org/officeDocument/2006/customXml" ds:itemID="{683A4DFC-C984-44E1-8B91-9EB3429A1C20}">
  <ds:schemaRefs>
    <ds:schemaRef ds:uri="ESRI.ArcGIS.Mapping.OfficeIntegration.PowerPointInfo"/>
  </ds:schemaRefs>
</ds:datastoreItem>
</file>

<file path=customXml/itemProps43.xml><?xml version="1.0" encoding="utf-8"?>
<ds:datastoreItem xmlns:ds="http://schemas.openxmlformats.org/officeDocument/2006/customXml" ds:itemID="{4EED32F6-DCED-4415-8DD2-632132AB69EA}">
  <ds:schemaRefs>
    <ds:schemaRef ds:uri="ESRI.ArcGIS.Mapping.OfficeIntegration.PowerPointInfo"/>
  </ds:schemaRefs>
</ds:datastoreItem>
</file>

<file path=customXml/itemProps44.xml><?xml version="1.0" encoding="utf-8"?>
<ds:datastoreItem xmlns:ds="http://schemas.openxmlformats.org/officeDocument/2006/customXml" ds:itemID="{C9E34A43-E27A-47DB-9210-C9D55E738431}">
  <ds:schemaRefs>
    <ds:schemaRef ds:uri="ESRI.ArcGIS.Mapping.OfficeIntegration.PowerPointInfo"/>
  </ds:schemaRefs>
</ds:datastoreItem>
</file>

<file path=customXml/itemProps45.xml><?xml version="1.0" encoding="utf-8"?>
<ds:datastoreItem xmlns:ds="http://schemas.openxmlformats.org/officeDocument/2006/customXml" ds:itemID="{A9E007FD-210F-483C-AE75-5A9C8B999D85}">
  <ds:schemaRefs>
    <ds:schemaRef ds:uri="ESRI.ArcGIS.Mapping.OfficeIntegration.PowerPointInfo"/>
  </ds:schemaRefs>
</ds:datastoreItem>
</file>

<file path=customXml/itemProps46.xml><?xml version="1.0" encoding="utf-8"?>
<ds:datastoreItem xmlns:ds="http://schemas.openxmlformats.org/officeDocument/2006/customXml" ds:itemID="{A5041388-6BFD-49E6-87B3-357F6243BDDA}">
  <ds:schemaRefs>
    <ds:schemaRef ds:uri="ESRI.ArcGIS.Mapping.OfficeIntegration.PowerPointInfo"/>
  </ds:schemaRefs>
</ds:datastoreItem>
</file>

<file path=customXml/itemProps47.xml><?xml version="1.0" encoding="utf-8"?>
<ds:datastoreItem xmlns:ds="http://schemas.openxmlformats.org/officeDocument/2006/customXml" ds:itemID="{8D203113-39AC-4A65-BC91-6862A08405A8}">
  <ds:schemaRefs>
    <ds:schemaRef ds:uri="ESRI.ArcGIS.Mapping.OfficeIntegration.PowerPointInfo"/>
  </ds:schemaRefs>
</ds:datastoreItem>
</file>

<file path=customXml/itemProps48.xml><?xml version="1.0" encoding="utf-8"?>
<ds:datastoreItem xmlns:ds="http://schemas.openxmlformats.org/officeDocument/2006/customXml" ds:itemID="{BC32ACFA-9E0E-46CB-9742-E4A5BD4A85B0}">
  <ds:schemaRefs>
    <ds:schemaRef ds:uri="ESRI.ArcGIS.Mapping.OfficeIntegration.PowerPointInfo"/>
  </ds:schemaRefs>
</ds:datastoreItem>
</file>

<file path=customXml/itemProps49.xml><?xml version="1.0" encoding="utf-8"?>
<ds:datastoreItem xmlns:ds="http://schemas.openxmlformats.org/officeDocument/2006/customXml" ds:itemID="{6213BF0E-3553-4C21-9A90-F958AD4A6AD6}">
  <ds:schemaRefs>
    <ds:schemaRef ds:uri="ESRI.ArcGIS.Mapping.OfficeIntegration.PowerPointInfo"/>
  </ds:schemaRefs>
</ds:datastoreItem>
</file>

<file path=customXml/itemProps5.xml><?xml version="1.0" encoding="utf-8"?>
<ds:datastoreItem xmlns:ds="http://schemas.openxmlformats.org/officeDocument/2006/customXml" ds:itemID="{01AA295F-5C2A-4E3D-B3C1-F8D80AC0D9A6}">
  <ds:schemaRefs>
    <ds:schemaRef ds:uri="ESRI.ArcGIS.Mapping.OfficeIntegration.PowerPointInfo"/>
  </ds:schemaRefs>
</ds:datastoreItem>
</file>

<file path=customXml/itemProps50.xml><?xml version="1.0" encoding="utf-8"?>
<ds:datastoreItem xmlns:ds="http://schemas.openxmlformats.org/officeDocument/2006/customXml" ds:itemID="{D380947C-3B5A-4BD6-9004-104972CEECB8}">
  <ds:schemaRefs>
    <ds:schemaRef ds:uri="ESRI.ArcGIS.Mapping.OfficeIntegration.PowerPointInfo"/>
  </ds:schemaRefs>
</ds:datastoreItem>
</file>

<file path=customXml/itemProps51.xml><?xml version="1.0" encoding="utf-8"?>
<ds:datastoreItem xmlns:ds="http://schemas.openxmlformats.org/officeDocument/2006/customXml" ds:itemID="{AE59DBD4-A304-4936-8B69-770F8DB1250B}">
  <ds:schemaRefs>
    <ds:schemaRef ds:uri="ESRI.ArcGIS.Mapping.OfficeIntegration.PowerPointInfo"/>
  </ds:schemaRefs>
</ds:datastoreItem>
</file>

<file path=customXml/itemProps52.xml><?xml version="1.0" encoding="utf-8"?>
<ds:datastoreItem xmlns:ds="http://schemas.openxmlformats.org/officeDocument/2006/customXml" ds:itemID="{0D7E7182-BA15-4ADD-96C9-27FA478097AA}">
  <ds:schemaRefs>
    <ds:schemaRef ds:uri="ESRI.ArcGIS.Mapping.OfficeIntegration.PowerPointInfo"/>
  </ds:schemaRefs>
</ds:datastoreItem>
</file>

<file path=customXml/itemProps53.xml><?xml version="1.0" encoding="utf-8"?>
<ds:datastoreItem xmlns:ds="http://schemas.openxmlformats.org/officeDocument/2006/customXml" ds:itemID="{6625EB25-E451-4495-9951-F310BC8EB960}">
  <ds:schemaRefs>
    <ds:schemaRef ds:uri="ESRI.ArcGIS.Mapping.OfficeIntegration.PowerPointInfo"/>
  </ds:schemaRefs>
</ds:datastoreItem>
</file>

<file path=customXml/itemProps54.xml><?xml version="1.0" encoding="utf-8"?>
<ds:datastoreItem xmlns:ds="http://schemas.openxmlformats.org/officeDocument/2006/customXml" ds:itemID="{E1298223-CD99-468F-B4F7-586328E8BABB}">
  <ds:schemaRefs>
    <ds:schemaRef ds:uri="ESRI.ArcGIS.Mapping.OfficeIntegration.PowerPointInfo"/>
  </ds:schemaRefs>
</ds:datastoreItem>
</file>

<file path=customXml/itemProps55.xml><?xml version="1.0" encoding="utf-8"?>
<ds:datastoreItem xmlns:ds="http://schemas.openxmlformats.org/officeDocument/2006/customXml" ds:itemID="{EC08EA5D-B107-4063-8FA5-94D1E9D83620}">
  <ds:schemaRefs>
    <ds:schemaRef ds:uri="ESRI.ArcGIS.Mapping.OfficeIntegration.PowerPointInfo"/>
  </ds:schemaRefs>
</ds:datastoreItem>
</file>

<file path=customXml/itemProps56.xml><?xml version="1.0" encoding="utf-8"?>
<ds:datastoreItem xmlns:ds="http://schemas.openxmlformats.org/officeDocument/2006/customXml" ds:itemID="{37AAA91F-CB5E-4354-B877-66813FC85D6A}">
  <ds:schemaRefs>
    <ds:schemaRef ds:uri="ESRI.ArcGIS.Mapping.OfficeIntegration.PowerPointInfo"/>
  </ds:schemaRefs>
</ds:datastoreItem>
</file>

<file path=customXml/itemProps57.xml><?xml version="1.0" encoding="utf-8"?>
<ds:datastoreItem xmlns:ds="http://schemas.openxmlformats.org/officeDocument/2006/customXml" ds:itemID="{CF4D5CDE-8BA2-4DF6-936B-D162A971AF43}">
  <ds:schemaRefs>
    <ds:schemaRef ds:uri="ESRI.ArcGIS.Mapping.OfficeIntegration.PowerPointInfo"/>
  </ds:schemaRefs>
</ds:datastoreItem>
</file>

<file path=customXml/itemProps58.xml><?xml version="1.0" encoding="utf-8"?>
<ds:datastoreItem xmlns:ds="http://schemas.openxmlformats.org/officeDocument/2006/customXml" ds:itemID="{7C338352-2E5B-4D22-95E1-098757A9656A}">
  <ds:schemaRefs>
    <ds:schemaRef ds:uri="ESRI.ArcGIS.Mapping.OfficeIntegration.PowerPointInfo"/>
  </ds:schemaRefs>
</ds:datastoreItem>
</file>

<file path=customXml/itemProps59.xml><?xml version="1.0" encoding="utf-8"?>
<ds:datastoreItem xmlns:ds="http://schemas.openxmlformats.org/officeDocument/2006/customXml" ds:itemID="{200B67A5-9E60-4B3A-BF03-FB18B3548C55}">
  <ds:schemaRefs>
    <ds:schemaRef ds:uri="ESRI.ArcGIS.Mapping.OfficeIntegration.PowerPointInfo"/>
  </ds:schemaRefs>
</ds:datastoreItem>
</file>

<file path=customXml/itemProps6.xml><?xml version="1.0" encoding="utf-8"?>
<ds:datastoreItem xmlns:ds="http://schemas.openxmlformats.org/officeDocument/2006/customXml" ds:itemID="{EC6C07CA-9070-467C-BB7B-0706203E333D}">
  <ds:schemaRefs>
    <ds:schemaRef ds:uri="ESRI.ArcGIS.Mapping.OfficeIntegration.PowerPointInfo"/>
  </ds:schemaRefs>
</ds:datastoreItem>
</file>

<file path=customXml/itemProps60.xml><?xml version="1.0" encoding="utf-8"?>
<ds:datastoreItem xmlns:ds="http://schemas.openxmlformats.org/officeDocument/2006/customXml" ds:itemID="{932F556F-8FDB-411B-9F5B-9DF212841EF9}">
  <ds:schemaRefs>
    <ds:schemaRef ds:uri="ESRI.ArcGIS.Mapping.OfficeIntegration.PowerPointInfo"/>
  </ds:schemaRefs>
</ds:datastoreItem>
</file>

<file path=customXml/itemProps61.xml><?xml version="1.0" encoding="utf-8"?>
<ds:datastoreItem xmlns:ds="http://schemas.openxmlformats.org/officeDocument/2006/customXml" ds:itemID="{F1DBD7D5-46E5-449E-A1A1-F0E437B181E9}">
  <ds:schemaRefs>
    <ds:schemaRef ds:uri="ESRI.ArcGIS.Mapping.OfficeIntegration.PowerPointInfo"/>
  </ds:schemaRefs>
</ds:datastoreItem>
</file>

<file path=customXml/itemProps62.xml><?xml version="1.0" encoding="utf-8"?>
<ds:datastoreItem xmlns:ds="http://schemas.openxmlformats.org/officeDocument/2006/customXml" ds:itemID="{469C1FCE-E398-4E42-8B6E-B4CAFD02A663}">
  <ds:schemaRefs>
    <ds:schemaRef ds:uri="ESRI.ArcGIS.Mapping.OfficeIntegration.PowerPointInfo"/>
  </ds:schemaRefs>
</ds:datastoreItem>
</file>

<file path=customXml/itemProps63.xml><?xml version="1.0" encoding="utf-8"?>
<ds:datastoreItem xmlns:ds="http://schemas.openxmlformats.org/officeDocument/2006/customXml" ds:itemID="{0A15DB69-456C-4BCD-BE1C-7C5FF2CF0BE6}">
  <ds:schemaRefs>
    <ds:schemaRef ds:uri="ESRI.ArcGIS.Mapping.OfficeIntegration.PowerPointInfo"/>
  </ds:schemaRefs>
</ds:datastoreItem>
</file>

<file path=customXml/itemProps64.xml><?xml version="1.0" encoding="utf-8"?>
<ds:datastoreItem xmlns:ds="http://schemas.openxmlformats.org/officeDocument/2006/customXml" ds:itemID="{CF020D65-4E2D-422A-A5EF-4A344F1A4D07}">
  <ds:schemaRefs>
    <ds:schemaRef ds:uri="ESRI.ArcGIS.Mapping.OfficeIntegration.PowerPointInfo"/>
  </ds:schemaRefs>
</ds:datastoreItem>
</file>

<file path=customXml/itemProps65.xml><?xml version="1.0" encoding="utf-8"?>
<ds:datastoreItem xmlns:ds="http://schemas.openxmlformats.org/officeDocument/2006/customXml" ds:itemID="{F6358823-2185-4324-A081-79A706B90CA7}">
  <ds:schemaRefs>
    <ds:schemaRef ds:uri="ESRI.ArcGIS.Mapping.OfficeIntegration.PowerPointInfo"/>
  </ds:schemaRefs>
</ds:datastoreItem>
</file>

<file path=customXml/itemProps66.xml><?xml version="1.0" encoding="utf-8"?>
<ds:datastoreItem xmlns:ds="http://schemas.openxmlformats.org/officeDocument/2006/customXml" ds:itemID="{604F5411-ECDD-4F74-A6C4-37C0B5973CE2}">
  <ds:schemaRefs>
    <ds:schemaRef ds:uri="ESRI.ArcGIS.Mapping.OfficeIntegration.PowerPointInfo"/>
  </ds:schemaRefs>
</ds:datastoreItem>
</file>

<file path=customXml/itemProps67.xml><?xml version="1.0" encoding="utf-8"?>
<ds:datastoreItem xmlns:ds="http://schemas.openxmlformats.org/officeDocument/2006/customXml" ds:itemID="{F7013ABB-39AF-40FD-8ACD-C48EB9DF7B1F}">
  <ds:schemaRefs>
    <ds:schemaRef ds:uri="ESRI.ArcGIS.Mapping.OfficeIntegration.PowerPointInfo"/>
  </ds:schemaRefs>
</ds:datastoreItem>
</file>

<file path=customXml/itemProps68.xml><?xml version="1.0" encoding="utf-8"?>
<ds:datastoreItem xmlns:ds="http://schemas.openxmlformats.org/officeDocument/2006/customXml" ds:itemID="{63B10566-196F-488D-A6EC-663D2FB83CFC}">
  <ds:schemaRefs>
    <ds:schemaRef ds:uri="ESRI.ArcGIS.Mapping.OfficeIntegration.PowerPointInfo"/>
  </ds:schemaRefs>
</ds:datastoreItem>
</file>

<file path=customXml/itemProps69.xml><?xml version="1.0" encoding="utf-8"?>
<ds:datastoreItem xmlns:ds="http://schemas.openxmlformats.org/officeDocument/2006/customXml" ds:itemID="{D6048909-C1AA-4AC7-BB46-7AE588760E06}">
  <ds:schemaRefs>
    <ds:schemaRef ds:uri="ESRI.ArcGIS.Mapping.OfficeIntegration.PowerPointInfo"/>
  </ds:schemaRefs>
</ds:datastoreItem>
</file>

<file path=customXml/itemProps7.xml><?xml version="1.0" encoding="utf-8"?>
<ds:datastoreItem xmlns:ds="http://schemas.openxmlformats.org/officeDocument/2006/customXml" ds:itemID="{38623323-D705-443E-B292-7E5ED459C52B}">
  <ds:schemaRefs>
    <ds:schemaRef ds:uri="ESRI.ArcGIS.Mapping.OfficeIntegration.PowerPointInfo"/>
  </ds:schemaRefs>
</ds:datastoreItem>
</file>

<file path=customXml/itemProps70.xml><?xml version="1.0" encoding="utf-8"?>
<ds:datastoreItem xmlns:ds="http://schemas.openxmlformats.org/officeDocument/2006/customXml" ds:itemID="{C9E2DDDB-B9B7-43DC-A00F-74B51B0B613A}">
  <ds:schemaRefs>
    <ds:schemaRef ds:uri="ESRI.ArcGIS.Mapping.OfficeIntegration.PowerPointInfo"/>
  </ds:schemaRefs>
</ds:datastoreItem>
</file>

<file path=customXml/itemProps71.xml><?xml version="1.0" encoding="utf-8"?>
<ds:datastoreItem xmlns:ds="http://schemas.openxmlformats.org/officeDocument/2006/customXml" ds:itemID="{12C4F6B1-F96D-400E-807D-0B8649423040}">
  <ds:schemaRefs>
    <ds:schemaRef ds:uri="ESRI.ArcGIS.Mapping.OfficeIntegration.PowerPointInfo"/>
  </ds:schemaRefs>
</ds:datastoreItem>
</file>

<file path=customXml/itemProps72.xml><?xml version="1.0" encoding="utf-8"?>
<ds:datastoreItem xmlns:ds="http://schemas.openxmlformats.org/officeDocument/2006/customXml" ds:itemID="{23ADC347-E5A0-41E4-B0DD-A23EAD057CF6}">
  <ds:schemaRefs>
    <ds:schemaRef ds:uri="ESRI.ArcGIS.Mapping.OfficeIntegration.PowerPointInfo"/>
  </ds:schemaRefs>
</ds:datastoreItem>
</file>

<file path=customXml/itemProps73.xml><?xml version="1.0" encoding="utf-8"?>
<ds:datastoreItem xmlns:ds="http://schemas.openxmlformats.org/officeDocument/2006/customXml" ds:itemID="{9EA0C81A-58CF-4435-858D-C2A4FE00077F}">
  <ds:schemaRefs>
    <ds:schemaRef ds:uri="ESRI.ArcGIS.Mapping.OfficeIntegration.PowerPointInfo"/>
  </ds:schemaRefs>
</ds:datastoreItem>
</file>

<file path=customXml/itemProps74.xml><?xml version="1.0" encoding="utf-8"?>
<ds:datastoreItem xmlns:ds="http://schemas.openxmlformats.org/officeDocument/2006/customXml" ds:itemID="{C700FBE8-8579-468A-B54A-A0D2E3152AAD}">
  <ds:schemaRefs>
    <ds:schemaRef ds:uri="ESRI.ArcGIS.Mapping.OfficeIntegration.PowerPointInfo"/>
  </ds:schemaRefs>
</ds:datastoreItem>
</file>

<file path=customXml/itemProps75.xml><?xml version="1.0" encoding="utf-8"?>
<ds:datastoreItem xmlns:ds="http://schemas.openxmlformats.org/officeDocument/2006/customXml" ds:itemID="{25BCF07D-689E-484E-90E5-E4BB6E1114E6}">
  <ds:schemaRefs>
    <ds:schemaRef ds:uri="ESRI.ArcGIS.Mapping.OfficeIntegration.PowerPointInfo"/>
  </ds:schemaRefs>
</ds:datastoreItem>
</file>

<file path=customXml/itemProps76.xml><?xml version="1.0" encoding="utf-8"?>
<ds:datastoreItem xmlns:ds="http://schemas.openxmlformats.org/officeDocument/2006/customXml" ds:itemID="{BFB9DA79-C125-4CDD-AD93-14DD2391B8E6}">
  <ds:schemaRefs>
    <ds:schemaRef ds:uri="ESRI.ArcGIS.Mapping.OfficeIntegration.PowerPointInfo"/>
  </ds:schemaRefs>
</ds:datastoreItem>
</file>

<file path=customXml/itemProps77.xml><?xml version="1.0" encoding="utf-8"?>
<ds:datastoreItem xmlns:ds="http://schemas.openxmlformats.org/officeDocument/2006/customXml" ds:itemID="{2CE283C2-CE26-4B0A-A206-1B884C6940CF}">
  <ds:schemaRefs>
    <ds:schemaRef ds:uri="ESRI.ArcGIS.Mapping.OfficeIntegration.PowerPointInfo"/>
  </ds:schemaRefs>
</ds:datastoreItem>
</file>

<file path=customXml/itemProps78.xml><?xml version="1.0" encoding="utf-8"?>
<ds:datastoreItem xmlns:ds="http://schemas.openxmlformats.org/officeDocument/2006/customXml" ds:itemID="{0F7B5E79-99FA-402B-97C8-80D92A1D36B0}">
  <ds:schemaRefs>
    <ds:schemaRef ds:uri="ESRI.ArcGIS.Mapping.OfficeIntegration.PowerPointInfo"/>
  </ds:schemaRefs>
</ds:datastoreItem>
</file>

<file path=customXml/itemProps79.xml><?xml version="1.0" encoding="utf-8"?>
<ds:datastoreItem xmlns:ds="http://schemas.openxmlformats.org/officeDocument/2006/customXml" ds:itemID="{6E9E70A7-4CFB-45C5-90C3-D1EE125CD1E8}">
  <ds:schemaRefs>
    <ds:schemaRef ds:uri="ESRI.ArcGIS.Mapping.OfficeIntegration.PowerPointInfo"/>
  </ds:schemaRefs>
</ds:datastoreItem>
</file>

<file path=customXml/itemProps8.xml><?xml version="1.0" encoding="utf-8"?>
<ds:datastoreItem xmlns:ds="http://schemas.openxmlformats.org/officeDocument/2006/customXml" ds:itemID="{6CD03F12-CA5A-48F1-BE0E-9FD39A770F5D}">
  <ds:schemaRefs>
    <ds:schemaRef ds:uri="ESRI.ArcGIS.Mapping.OfficeIntegration.PowerPointInfo"/>
  </ds:schemaRefs>
</ds:datastoreItem>
</file>

<file path=customXml/itemProps80.xml><?xml version="1.0" encoding="utf-8"?>
<ds:datastoreItem xmlns:ds="http://schemas.openxmlformats.org/officeDocument/2006/customXml" ds:itemID="{E3E27B85-F1F9-42C1-A22E-7CF351756A3B}">
  <ds:schemaRefs>
    <ds:schemaRef ds:uri="ESRI.ArcGIS.Mapping.OfficeIntegration.PowerPointInfo"/>
  </ds:schemaRefs>
</ds:datastoreItem>
</file>

<file path=customXml/itemProps81.xml><?xml version="1.0" encoding="utf-8"?>
<ds:datastoreItem xmlns:ds="http://schemas.openxmlformats.org/officeDocument/2006/customXml" ds:itemID="{946C51F4-698E-40B7-AF32-2553730EAE61}">
  <ds:schemaRefs>
    <ds:schemaRef ds:uri="ESRI.ArcGIS.Mapping.OfficeIntegration.PowerPointInfo"/>
  </ds:schemaRefs>
</ds:datastoreItem>
</file>

<file path=customXml/itemProps82.xml><?xml version="1.0" encoding="utf-8"?>
<ds:datastoreItem xmlns:ds="http://schemas.openxmlformats.org/officeDocument/2006/customXml" ds:itemID="{A53631A7-7D90-4C3A-AE93-4B2DC3959544}">
  <ds:schemaRefs>
    <ds:schemaRef ds:uri="ESRI.ArcGIS.Mapping.OfficeIntegration.PowerPointInfo"/>
  </ds:schemaRefs>
</ds:datastoreItem>
</file>

<file path=customXml/itemProps83.xml><?xml version="1.0" encoding="utf-8"?>
<ds:datastoreItem xmlns:ds="http://schemas.openxmlformats.org/officeDocument/2006/customXml" ds:itemID="{B53F439B-0FFC-4AA9-AC88-3B2D897E1DEF}">
  <ds:schemaRefs>
    <ds:schemaRef ds:uri="ESRI.ArcGIS.Mapping.OfficeIntegration.PowerPointInfo"/>
  </ds:schemaRefs>
</ds:datastoreItem>
</file>

<file path=customXml/itemProps84.xml><?xml version="1.0" encoding="utf-8"?>
<ds:datastoreItem xmlns:ds="http://schemas.openxmlformats.org/officeDocument/2006/customXml" ds:itemID="{839BE8D1-0127-49B7-9113-BF36F63DF993}">
  <ds:schemaRefs>
    <ds:schemaRef ds:uri="ESRI.ArcGIS.Mapping.OfficeIntegration.PowerPointInfo"/>
  </ds:schemaRefs>
</ds:datastoreItem>
</file>

<file path=customXml/itemProps85.xml><?xml version="1.0" encoding="utf-8"?>
<ds:datastoreItem xmlns:ds="http://schemas.openxmlformats.org/officeDocument/2006/customXml" ds:itemID="{CDE4F405-A064-4AC8-920E-196C482B012D}">
  <ds:schemaRefs>
    <ds:schemaRef ds:uri="ESRI.ArcGIS.Mapping.OfficeIntegration.PowerPointInfo"/>
  </ds:schemaRefs>
</ds:datastoreItem>
</file>

<file path=customXml/itemProps86.xml><?xml version="1.0" encoding="utf-8"?>
<ds:datastoreItem xmlns:ds="http://schemas.openxmlformats.org/officeDocument/2006/customXml" ds:itemID="{52B3C909-1CD8-446F-A7F5-C88822C95B59}">
  <ds:schemaRefs>
    <ds:schemaRef ds:uri="ESRI.ArcGIS.Mapping.OfficeIntegration.PowerPointInfo"/>
  </ds:schemaRefs>
</ds:datastoreItem>
</file>

<file path=customXml/itemProps87.xml><?xml version="1.0" encoding="utf-8"?>
<ds:datastoreItem xmlns:ds="http://schemas.openxmlformats.org/officeDocument/2006/customXml" ds:itemID="{F7E8072A-C56D-4F18-95D7-C73CD72771FA}">
  <ds:schemaRefs>
    <ds:schemaRef ds:uri="ESRI.ArcGIS.Mapping.OfficeIntegration.PowerPointInfo"/>
  </ds:schemaRefs>
</ds:datastoreItem>
</file>

<file path=customXml/itemProps88.xml><?xml version="1.0" encoding="utf-8"?>
<ds:datastoreItem xmlns:ds="http://schemas.openxmlformats.org/officeDocument/2006/customXml" ds:itemID="{91B9BEF7-F404-47FF-AD1D-8F5FE3635DC5}">
  <ds:schemaRefs>
    <ds:schemaRef ds:uri="ESRI.ArcGIS.Mapping.OfficeIntegration.PowerPointInfo"/>
  </ds:schemaRefs>
</ds:datastoreItem>
</file>

<file path=customXml/itemProps89.xml><?xml version="1.0" encoding="utf-8"?>
<ds:datastoreItem xmlns:ds="http://schemas.openxmlformats.org/officeDocument/2006/customXml" ds:itemID="{D9012A67-80CA-47E6-8C5E-E552117B4415}">
  <ds:schemaRefs>
    <ds:schemaRef ds:uri="ESRI.ArcGIS.Mapping.OfficeIntegration.PowerPointInfo"/>
  </ds:schemaRefs>
</ds:datastoreItem>
</file>

<file path=customXml/itemProps9.xml><?xml version="1.0" encoding="utf-8"?>
<ds:datastoreItem xmlns:ds="http://schemas.openxmlformats.org/officeDocument/2006/customXml" ds:itemID="{C6AFE8D1-6814-415C-97ED-CBE459041F23}">
  <ds:schemaRefs>
    <ds:schemaRef ds:uri="ESRI.ArcGIS.Mapping.OfficeIntegration.PowerPointInfo"/>
  </ds:schemaRefs>
</ds:datastoreItem>
</file>

<file path=customXml/itemProps90.xml><?xml version="1.0" encoding="utf-8"?>
<ds:datastoreItem xmlns:ds="http://schemas.openxmlformats.org/officeDocument/2006/customXml" ds:itemID="{E569813C-1292-492B-9CA0-3EEAAFED4BFE}">
  <ds:schemaRefs>
    <ds:schemaRef ds:uri="ESRI.ArcGIS.Mapping.OfficeIntegration.PowerPointInfo"/>
  </ds:schemaRefs>
</ds:datastoreItem>
</file>

<file path=customXml/itemProps91.xml><?xml version="1.0" encoding="utf-8"?>
<ds:datastoreItem xmlns:ds="http://schemas.openxmlformats.org/officeDocument/2006/customXml" ds:itemID="{35E53E9E-2723-4ABB-ACAD-34EEC33147F5}">
  <ds:schemaRefs>
    <ds:schemaRef ds:uri="ESRI.ArcGIS.Mapping.OfficeIntegration.PowerPointInfo"/>
  </ds:schemaRefs>
</ds:datastoreItem>
</file>

<file path=customXml/itemProps92.xml><?xml version="1.0" encoding="utf-8"?>
<ds:datastoreItem xmlns:ds="http://schemas.openxmlformats.org/officeDocument/2006/customXml" ds:itemID="{9069D9C2-A423-4540-8F23-1AC4204C1DBE}">
  <ds:schemaRefs>
    <ds:schemaRef ds:uri="ESRI.ArcGIS.Mapping.OfficeIntegration.PowerPointInfo"/>
  </ds:schemaRefs>
</ds:datastoreItem>
</file>

<file path=customXml/itemProps93.xml><?xml version="1.0" encoding="utf-8"?>
<ds:datastoreItem xmlns:ds="http://schemas.openxmlformats.org/officeDocument/2006/customXml" ds:itemID="{83EFA762-6FEC-487D-B4C8-A80CB329EBFA}">
  <ds:schemaRefs>
    <ds:schemaRef ds:uri="ESRI.ArcGIS.Mapping.OfficeIntegration.PowerPointInfo"/>
  </ds:schemaRefs>
</ds:datastoreItem>
</file>

<file path=customXml/itemProps94.xml><?xml version="1.0" encoding="utf-8"?>
<ds:datastoreItem xmlns:ds="http://schemas.openxmlformats.org/officeDocument/2006/customXml" ds:itemID="{B9C6184D-3199-49A3-9934-9D5D236ADBB7}">
  <ds:schemaRefs>
    <ds:schemaRef ds:uri="ESRI.ArcGIS.Mapping.OfficeIntegration.PowerPointInfo"/>
  </ds:schemaRefs>
</ds:datastoreItem>
</file>

<file path=customXml/itemProps95.xml><?xml version="1.0" encoding="utf-8"?>
<ds:datastoreItem xmlns:ds="http://schemas.openxmlformats.org/officeDocument/2006/customXml" ds:itemID="{9CDB5DCB-6515-452B-9924-B8204844DC5D}">
  <ds:schemaRefs>
    <ds:schemaRef ds:uri="ESRI.ArcGIS.Mapping.OfficeIntegration.PowerPointInfo"/>
  </ds:schemaRefs>
</ds:datastoreItem>
</file>

<file path=customXml/itemProps96.xml><?xml version="1.0" encoding="utf-8"?>
<ds:datastoreItem xmlns:ds="http://schemas.openxmlformats.org/officeDocument/2006/customXml" ds:itemID="{8D62E4FF-5B23-405B-B584-1265A229D005}">
  <ds:schemaRefs>
    <ds:schemaRef ds:uri="ESRI.ArcGIS.Mapping.OfficeIntegration.PowerPointInfo"/>
  </ds:schemaRefs>
</ds:datastoreItem>
</file>

<file path=customXml/itemProps97.xml><?xml version="1.0" encoding="utf-8"?>
<ds:datastoreItem xmlns:ds="http://schemas.openxmlformats.org/officeDocument/2006/customXml" ds:itemID="{95C1C3B3-223E-4779-A63C-B5AE5713F7E8}">
  <ds:schemaRefs>
    <ds:schemaRef ds:uri="ESRI.ArcGIS.Mapping.OfficeIntegration.PowerPointInfo"/>
  </ds:schemaRefs>
</ds:datastoreItem>
</file>

<file path=customXml/itemProps98.xml><?xml version="1.0" encoding="utf-8"?>
<ds:datastoreItem xmlns:ds="http://schemas.openxmlformats.org/officeDocument/2006/customXml" ds:itemID="{D3B0C3C2-5E8F-4661-BB83-1E214F823F28}">
  <ds:schemaRefs>
    <ds:schemaRef ds:uri="ESRI.ArcGIS.Mapping.OfficeIntegration.PowerPointInfo"/>
  </ds:schemaRefs>
</ds:datastoreItem>
</file>

<file path=customXml/itemProps99.xml><?xml version="1.0" encoding="utf-8"?>
<ds:datastoreItem xmlns:ds="http://schemas.openxmlformats.org/officeDocument/2006/customXml" ds:itemID="{67FDDA4C-2D10-4E89-986D-4677642C4B5D}">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emplate/>
  <TotalTime>18615</TotalTime>
  <Words>2012</Words>
  <Application>Microsoft Macintosh PowerPoint</Application>
  <PresentationFormat>全屏显示(4:3)</PresentationFormat>
  <Paragraphs>191</Paragraphs>
  <Slides>35</Slides>
  <Notes>34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35</vt:i4>
      </vt:variant>
    </vt:vector>
  </HeadingPairs>
  <TitlesOfParts>
    <vt:vector size="42" baseType="lpstr">
      <vt:lpstr>黑体</vt:lpstr>
      <vt:lpstr>宋体</vt:lpstr>
      <vt:lpstr>Arial</vt:lpstr>
      <vt:lpstr>Calibri</vt:lpstr>
      <vt:lpstr>Verdana</vt:lpstr>
      <vt:lpstr>Wingdings</vt:lpstr>
      <vt:lpstr>117TGp_report_diagram_v2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Testpc1</dc:creator>
  <cp:lastModifiedBy>xu xiaoke</cp:lastModifiedBy>
  <cp:revision>3536</cp:revision>
  <cp:lastPrinted>2018-06-28T00:30:50Z</cp:lastPrinted>
  <dcterms:created xsi:type="dcterms:W3CDTF">2004-09-22T02:38:28Z</dcterms:created>
  <dcterms:modified xsi:type="dcterms:W3CDTF">2018-11-19T01:35:36Z</dcterms:modified>
</cp:coreProperties>
</file>